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7" r:id="rId1"/>
    <p:sldMasterId id="2147483700" r:id="rId2"/>
  </p:sldMasterIdLst>
  <p:notesMasterIdLst>
    <p:notesMasterId r:id="rId52"/>
  </p:notesMasterIdLst>
  <p:handoutMasterIdLst>
    <p:handoutMasterId r:id="rId53"/>
  </p:handoutMasterIdLst>
  <p:sldIdLst>
    <p:sldId id="361" r:id="rId3"/>
    <p:sldId id="357" r:id="rId4"/>
    <p:sldId id="364" r:id="rId5"/>
    <p:sldId id="365" r:id="rId6"/>
    <p:sldId id="366" r:id="rId7"/>
    <p:sldId id="367" r:id="rId8"/>
    <p:sldId id="368" r:id="rId9"/>
    <p:sldId id="369" r:id="rId10"/>
    <p:sldId id="370" r:id="rId11"/>
    <p:sldId id="371" r:id="rId12"/>
    <p:sldId id="372" r:id="rId13"/>
    <p:sldId id="374" r:id="rId14"/>
    <p:sldId id="373"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2" r:id="rId31"/>
    <p:sldId id="393" r:id="rId32"/>
    <p:sldId id="394" r:id="rId33"/>
    <p:sldId id="395" r:id="rId34"/>
    <p:sldId id="391" r:id="rId35"/>
    <p:sldId id="396" r:id="rId36"/>
    <p:sldId id="397" r:id="rId37"/>
    <p:sldId id="398" r:id="rId38"/>
    <p:sldId id="399" r:id="rId39"/>
    <p:sldId id="400" r:id="rId40"/>
    <p:sldId id="401" r:id="rId41"/>
    <p:sldId id="402" r:id="rId42"/>
    <p:sldId id="403" r:id="rId43"/>
    <p:sldId id="404" r:id="rId44"/>
    <p:sldId id="405" r:id="rId45"/>
    <p:sldId id="406" r:id="rId46"/>
    <p:sldId id="407" r:id="rId47"/>
    <p:sldId id="408" r:id="rId48"/>
    <p:sldId id="409" r:id="rId49"/>
    <p:sldId id="410" r:id="rId50"/>
    <p:sldId id="412" r:id="rId5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46C"/>
    <a:srgbClr val="687D90"/>
    <a:srgbClr val="58585A"/>
    <a:srgbClr val="005DAA"/>
    <a:srgbClr val="FF7600"/>
    <a:srgbClr val="D91B5C"/>
    <a:srgbClr val="872175"/>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10" d="100"/>
          <a:sy n="110" d="100"/>
        </p:scale>
        <p:origin x="-1632" y="-4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zh-TW" altLang="zh-TW"/>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endParaRPr lang="zh-TW" altLang="zh-TW"/>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zh-TW" altLang="zh-TW"/>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B246D36B-2CBE-4414-B18A-2CD18A1FEABC}" type="slidenum">
              <a:rPr lang="en-US" altLang="zh-TW"/>
              <a:pPr>
                <a:defRPr/>
              </a:pPr>
              <a:t>‹#›</a:t>
            </a:fld>
            <a:endParaRPr lang="en-US" altLang="zh-TW"/>
          </a:p>
        </p:txBody>
      </p:sp>
    </p:spTree>
    <p:extLst>
      <p:ext uri="{BB962C8B-B14F-4D97-AF65-F5344CB8AC3E}">
        <p14:creationId xmlns:p14="http://schemas.microsoft.com/office/powerpoint/2010/main" xmlns="" val="84913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zh-TW" altLang="zh-TW"/>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endParaRPr lang="zh-TW" altLang="zh-TW"/>
          </a:p>
        </p:txBody>
      </p:sp>
      <p:sp>
        <p:nvSpPr>
          <p:cNvPr id="409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zh-TW" altLang="zh-TW"/>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013BB331-008B-41BF-BB14-FCAEE387D8B4}" type="slidenum">
              <a:rPr lang="en-US" altLang="zh-TW"/>
              <a:pPr>
                <a:defRPr/>
              </a:pPr>
              <a:t>‹#›</a:t>
            </a:fld>
            <a:endParaRPr lang="en-US" altLang="zh-TW"/>
          </a:p>
        </p:txBody>
      </p:sp>
    </p:spTree>
    <p:extLst>
      <p:ext uri="{BB962C8B-B14F-4D97-AF65-F5344CB8AC3E}">
        <p14:creationId xmlns:p14="http://schemas.microsoft.com/office/powerpoint/2010/main" xmlns="" val="3987453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BB87FB5-7A99-43B7-909B-511359B5759B}" type="slidenum">
              <a:rPr lang="en-US" altLang="zh-TW" smtClean="0"/>
              <a:pPr/>
              <a:t>1</a:t>
            </a:fld>
            <a:endParaRPr lang="en-US" altLang="zh-TW"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zh-TW" altLang="zh-TW" smtClean="0">
              <a:latin typeface="Arial" pitchFamily="34" charset="0"/>
              <a:ea typeface="ＭＳ Ｐゴシック" pitchFamily="34" charset="-128"/>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altLang="zh-TW" baseline="0" dirty="0"/>
              <a:t>2016</a:t>
            </a:r>
            <a:r>
              <a:rPr lang="zh-TW" altLang="en-US" baseline="0" dirty="0"/>
              <a:t>年，全世界只有</a:t>
            </a:r>
            <a:r>
              <a:rPr lang="en-US" altLang="zh-TW" baseline="0" dirty="0"/>
              <a:t>37</a:t>
            </a:r>
            <a:r>
              <a:rPr lang="zh-TW" altLang="en-US" baseline="0" dirty="0"/>
              <a:t>個國家有小兒麻痺症的</a:t>
            </a:r>
            <a:r>
              <a:rPr lang="zh-TW" altLang="en-US" baseline="0" dirty="0" smtClean="0"/>
              <a:t>病例，在三</a:t>
            </a:r>
            <a:r>
              <a:rPr lang="zh-TW" altLang="en-US" baseline="0" dirty="0"/>
              <a:t>個</a:t>
            </a:r>
            <a:r>
              <a:rPr lang="zh-TW" altLang="en-US" baseline="0" dirty="0" smtClean="0"/>
              <a:t>國家</a:t>
            </a:r>
            <a:r>
              <a:rPr lang="en-US" altLang="zh-TW" baseline="0" dirty="0" smtClean="0"/>
              <a:t>PAN</a:t>
            </a:r>
            <a:r>
              <a:rPr lang="zh-TW" altLang="en-US" baseline="0" dirty="0" smtClean="0"/>
              <a:t>仍然</a:t>
            </a:r>
            <a:r>
              <a:rPr lang="zh-TW" altLang="en-US" baseline="0" dirty="0"/>
              <a:t>報告有病例</a:t>
            </a:r>
            <a:r>
              <a:rPr lang="zh-TW" altLang="en-US" baseline="0" dirty="0" smtClean="0"/>
              <a:t>。 迄</a:t>
            </a:r>
            <a:r>
              <a:rPr lang="en-US" altLang="zh-TW" baseline="0" dirty="0" smtClean="0"/>
              <a:t>2017/08/02</a:t>
            </a:r>
            <a:r>
              <a:rPr lang="zh-TW" altLang="en-US" baseline="0" dirty="0" smtClean="0"/>
              <a:t>止，全世界只有新發表</a:t>
            </a:r>
            <a:r>
              <a:rPr lang="en-US" altLang="zh-TW" baseline="0" dirty="0" smtClean="0"/>
              <a:t>8</a:t>
            </a:r>
            <a:r>
              <a:rPr lang="zh-TW" altLang="en-US" baseline="0" dirty="0" smtClean="0"/>
              <a:t>例：</a:t>
            </a:r>
            <a:r>
              <a:rPr lang="en-US" altLang="zh-TW" baseline="0" dirty="0" smtClean="0"/>
              <a:t>5</a:t>
            </a:r>
            <a:r>
              <a:rPr lang="zh-TW" altLang="en-US" baseline="0" dirty="0" smtClean="0"/>
              <a:t>例在阿富汗，</a:t>
            </a:r>
            <a:r>
              <a:rPr lang="en-US" altLang="zh-TW" baseline="0" dirty="0" smtClean="0"/>
              <a:t>3</a:t>
            </a:r>
            <a:r>
              <a:rPr lang="zh-TW" altLang="en-US" baseline="0" dirty="0" smtClean="0"/>
              <a:t>例在巴基斯坦。</a:t>
            </a:r>
            <a:endParaRPr lang="en-US" altLang="zh-TW" baseline="0" dirty="0"/>
          </a:p>
        </p:txBody>
      </p:sp>
      <p:sp>
        <p:nvSpPr>
          <p:cNvPr id="4" name="Slide Number Placeholder 3"/>
          <p:cNvSpPr>
            <a:spLocks noGrp="1"/>
          </p:cNvSpPr>
          <p:nvPr>
            <p:ph type="sldNum" sz="quarter" idx="10"/>
          </p:nvPr>
        </p:nvSpPr>
        <p:spPr/>
        <p:txBody>
          <a:bodyPr/>
          <a:lstStyle/>
          <a:p>
            <a:fld id="{9037FF61-5A82-4CE5-992D-CC3D22721840}"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3148685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1697" indent="-285268" eaLnBrk="0" hangingPunct="0">
              <a:defRPr>
                <a:solidFill>
                  <a:schemeClr val="tx1"/>
                </a:solidFill>
                <a:latin typeface="Calibri" pitchFamily="34" charset="0"/>
                <a:cs typeface="Arial" charset="0"/>
              </a:defRPr>
            </a:lvl2pPr>
            <a:lvl3pPr marL="1141073" indent="-228214" eaLnBrk="0" hangingPunct="0">
              <a:defRPr>
                <a:solidFill>
                  <a:schemeClr val="tx1"/>
                </a:solidFill>
                <a:latin typeface="Calibri" pitchFamily="34" charset="0"/>
                <a:cs typeface="Arial" charset="0"/>
              </a:defRPr>
            </a:lvl3pPr>
            <a:lvl4pPr marL="1597503" indent="-228214" eaLnBrk="0" hangingPunct="0">
              <a:defRPr>
                <a:solidFill>
                  <a:schemeClr val="tx1"/>
                </a:solidFill>
                <a:latin typeface="Calibri" pitchFamily="34" charset="0"/>
                <a:cs typeface="Arial" charset="0"/>
              </a:defRPr>
            </a:lvl4pPr>
            <a:lvl5pPr marL="2053932" indent="-228214" eaLnBrk="0" hangingPunct="0">
              <a:defRPr>
                <a:solidFill>
                  <a:schemeClr val="tx1"/>
                </a:solidFill>
                <a:latin typeface="Calibri" pitchFamily="34" charset="0"/>
                <a:cs typeface="Arial" charset="0"/>
              </a:defRPr>
            </a:lvl5pPr>
            <a:lvl6pPr marL="2510362" indent="-228214" eaLnBrk="0" fontAlgn="base" hangingPunct="0">
              <a:spcBef>
                <a:spcPct val="0"/>
              </a:spcBef>
              <a:spcAft>
                <a:spcPct val="0"/>
              </a:spcAft>
              <a:defRPr>
                <a:solidFill>
                  <a:schemeClr val="tx1"/>
                </a:solidFill>
                <a:latin typeface="Calibri" pitchFamily="34" charset="0"/>
                <a:cs typeface="Arial" charset="0"/>
              </a:defRPr>
            </a:lvl6pPr>
            <a:lvl7pPr marL="2966790" indent="-228214" eaLnBrk="0" fontAlgn="base" hangingPunct="0">
              <a:spcBef>
                <a:spcPct val="0"/>
              </a:spcBef>
              <a:spcAft>
                <a:spcPct val="0"/>
              </a:spcAft>
              <a:defRPr>
                <a:solidFill>
                  <a:schemeClr val="tx1"/>
                </a:solidFill>
                <a:latin typeface="Calibri" pitchFamily="34" charset="0"/>
                <a:cs typeface="Arial" charset="0"/>
              </a:defRPr>
            </a:lvl7pPr>
            <a:lvl8pPr marL="3423219" indent="-228214" eaLnBrk="0" fontAlgn="base" hangingPunct="0">
              <a:spcBef>
                <a:spcPct val="0"/>
              </a:spcBef>
              <a:spcAft>
                <a:spcPct val="0"/>
              </a:spcAft>
              <a:defRPr>
                <a:solidFill>
                  <a:schemeClr val="tx1"/>
                </a:solidFill>
                <a:latin typeface="Calibri" pitchFamily="34" charset="0"/>
                <a:cs typeface="Arial" charset="0"/>
              </a:defRPr>
            </a:lvl8pPr>
            <a:lvl9pPr marL="3879649" indent="-22821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B939F12-8440-46CF-B306-8DB4D3D11F18}" type="slidenum">
              <a:rPr lang="en-US">
                <a:solidFill>
                  <a:prstClr val="black"/>
                </a:solidFill>
              </a:rPr>
              <a:pPr eaLnBrk="1" hangingPunct="1"/>
              <a:t>41</a:t>
            </a:fld>
            <a:endParaRPr lang="en-US" dirty="0">
              <a:solidFill>
                <a:prstClr val="black"/>
              </a:solidFill>
            </a:endParaRPr>
          </a:p>
        </p:txBody>
      </p:sp>
      <p:sp>
        <p:nvSpPr>
          <p:cNvPr id="26627"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8" name="Rectangle 3"/>
          <p:cNvSpPr>
            <a:spLocks noGrp="1" noChangeArrowheads="1"/>
          </p:cNvSpPr>
          <p:nvPr>
            <p:ph type="body" idx="1"/>
          </p:nvPr>
        </p:nvSpPr>
        <p:spPr bwMode="auto">
          <a:xfrm>
            <a:off x="701040" y="4414493"/>
            <a:ext cx="5608320" cy="418597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TW" baseline="0" dirty="0"/>
              <a:t>1979</a:t>
            </a:r>
            <a:r>
              <a:rPr lang="zh-TW" altLang="en-US" baseline="0" dirty="0"/>
              <a:t>年，扶輪在菲律賓展開為</a:t>
            </a:r>
            <a:r>
              <a:rPr lang="en-US" altLang="zh-TW" baseline="0" dirty="0"/>
              <a:t>600</a:t>
            </a:r>
            <a:r>
              <a:rPr lang="zh-TW" altLang="en-US" baseline="0" dirty="0"/>
              <a:t>萬名兒童接種小兒麻痺疫苗的活動。</a:t>
            </a:r>
            <a:endParaRPr lang="en-GB" baseline="0" dirty="0"/>
          </a:p>
          <a:p>
            <a:r>
              <a:rPr lang="en-GB" baseline="0" dirty="0"/>
              <a:t/>
            </a:r>
            <a:br>
              <a:rPr lang="en-GB" baseline="0" dirty="0"/>
            </a:br>
            <a:r>
              <a:rPr lang="en-US" altLang="zh-TW" baseline="0" dirty="0"/>
              <a:t>1985</a:t>
            </a:r>
            <a:r>
              <a:rPr lang="zh-TW" altLang="en-US" baseline="0" dirty="0"/>
              <a:t>年，扶輪開始未曾有的倡議活動來為全球的所有兒童接種疫苗。這就是我們的根除小兒麻痺等疾病計畫。</a:t>
            </a:r>
            <a:endParaRPr lang="en-GB" baseline="0" dirty="0"/>
          </a:p>
          <a:p>
            <a:endParaRPr lang="en-GB" baseline="0" dirty="0"/>
          </a:p>
          <a:p>
            <a:r>
              <a:rPr lang="en-US" altLang="zh-TW" baseline="0" dirty="0"/>
              <a:t>1988</a:t>
            </a:r>
            <a:r>
              <a:rPr lang="zh-TW" altLang="en-US" baseline="0" dirty="0"/>
              <a:t>年，我們與夥伴組織結成</a:t>
            </a:r>
            <a:r>
              <a:rPr lang="en-US" altLang="zh-TW" baseline="0" dirty="0"/>
              <a:t>GPEI</a:t>
            </a:r>
            <a:r>
              <a:rPr lang="zh-TW" altLang="en-US" baseline="0" dirty="0"/>
              <a:t> </a:t>
            </a:r>
            <a:r>
              <a:rPr lang="en-US" altLang="zh-TW" baseline="0" dirty="0"/>
              <a:t>(</a:t>
            </a:r>
            <a:r>
              <a:rPr lang="zh-TW" altLang="en-US" baseline="0" dirty="0"/>
              <a:t>全球根除小兒麻痺倡議活動</a:t>
            </a:r>
            <a:r>
              <a:rPr lang="en-US" altLang="zh-TW" baseline="0" dirty="0"/>
              <a:t>),</a:t>
            </a:r>
            <a:r>
              <a:rPr lang="zh-TW" altLang="en-US" baseline="0" dirty="0"/>
              <a:t> 開始活動。</a:t>
            </a:r>
            <a:endParaRPr lang="en-US" altLang="zh-TW" baseline="0" dirty="0"/>
          </a:p>
          <a:p>
            <a:endParaRPr lang="en-GB" baseline="0" dirty="0"/>
          </a:p>
          <a:p>
            <a:r>
              <a:rPr lang="en-GB" baseline="0" dirty="0"/>
              <a:t/>
            </a:r>
            <a:br>
              <a:rPr lang="en-GB" baseline="0" dirty="0"/>
            </a:br>
            <a:r>
              <a:rPr lang="zh-TW" altLang="en-US" baseline="0" dirty="0"/>
              <a:t>在全球根除小兒麻痺倡議活動</a:t>
            </a:r>
            <a:r>
              <a:rPr lang="en-US" altLang="zh-TW" baseline="0" dirty="0"/>
              <a:t>(GPEI)</a:t>
            </a:r>
            <a:r>
              <a:rPr lang="zh-TW" altLang="en-US" baseline="0" dirty="0"/>
              <a:t>中，扶輪與夥伴組織提供具體的能力和貢獻：</a:t>
            </a:r>
            <a:endParaRPr lang="en-GB" baseline="0" dirty="0"/>
          </a:p>
          <a:p>
            <a:endParaRPr lang="en-GB" baseline="0" dirty="0"/>
          </a:p>
          <a:p>
            <a:r>
              <a:rPr lang="en-GB" baseline="0" dirty="0"/>
              <a:t>• World Health Organization </a:t>
            </a:r>
            <a:r>
              <a:rPr lang="en-US" altLang="zh-TW" baseline="0" dirty="0"/>
              <a:t>(</a:t>
            </a:r>
            <a:r>
              <a:rPr lang="zh-TW" altLang="en-US" baseline="0" dirty="0"/>
              <a:t>世界衛生組織，</a:t>
            </a:r>
            <a:r>
              <a:rPr lang="en-GB" baseline="0" dirty="0"/>
              <a:t>WHO) —</a:t>
            </a:r>
            <a:r>
              <a:rPr lang="zh-TW" altLang="en-US" baseline="0" dirty="0"/>
              <a:t> 提供技術上的指導和支援</a:t>
            </a:r>
            <a:endParaRPr lang="en-US" altLang="zh-TW" baseline="0" dirty="0"/>
          </a:p>
          <a:p>
            <a:endParaRPr lang="en-GB" baseline="0" dirty="0"/>
          </a:p>
          <a:p>
            <a:r>
              <a:rPr lang="en-GB" baseline="0" dirty="0"/>
              <a:t>• UNICEF</a:t>
            </a:r>
            <a:r>
              <a:rPr lang="zh-TW" altLang="en-US" baseline="0" dirty="0"/>
              <a:t> </a:t>
            </a:r>
            <a:r>
              <a:rPr lang="en-US" altLang="zh-TW" baseline="0" dirty="0"/>
              <a:t>(</a:t>
            </a:r>
            <a:r>
              <a:rPr lang="zh-TW" altLang="en-US" baseline="0" dirty="0"/>
              <a:t>聯合國兒童基金會</a:t>
            </a:r>
            <a:r>
              <a:rPr lang="en-US" altLang="zh-TW" baseline="0" dirty="0"/>
              <a:t>)</a:t>
            </a:r>
            <a:r>
              <a:rPr lang="en-GB" baseline="0" dirty="0"/>
              <a:t> — </a:t>
            </a:r>
            <a:r>
              <a:rPr lang="zh-TW" altLang="en-US" baseline="0" dirty="0"/>
              <a:t>提供疫苗和社區教育</a:t>
            </a:r>
            <a:endParaRPr lang="en-GB" baseline="0" dirty="0"/>
          </a:p>
          <a:p>
            <a:endParaRPr lang="en-GB" baseline="0" dirty="0"/>
          </a:p>
          <a:p>
            <a:r>
              <a:rPr lang="en-GB" baseline="0" dirty="0"/>
              <a:t>• U.S. Centers for Disease Control and Prevention </a:t>
            </a:r>
            <a:r>
              <a:rPr lang="en-US" altLang="zh-TW" baseline="0" dirty="0"/>
              <a:t>(</a:t>
            </a:r>
            <a:r>
              <a:rPr lang="zh-TW" altLang="en-US" baseline="0" dirty="0"/>
              <a:t>美國疾病控制和預防中心，</a:t>
            </a:r>
            <a:r>
              <a:rPr lang="en-GB" baseline="0" dirty="0"/>
              <a:t>CDC) — </a:t>
            </a:r>
            <a:r>
              <a:rPr lang="zh-TW" altLang="en-US" baseline="0" dirty="0"/>
              <a:t>檢驗標本以確定患病的兒童是否感染小兒麻痺症</a:t>
            </a:r>
            <a:endParaRPr lang="en-GB" baseline="0" dirty="0"/>
          </a:p>
          <a:p>
            <a:endParaRPr lang="en-GB" baseline="0" dirty="0"/>
          </a:p>
          <a:p>
            <a:r>
              <a:rPr lang="en-GB" baseline="0" dirty="0"/>
              <a:t>• </a:t>
            </a:r>
            <a:r>
              <a:rPr lang="zh-TW" altLang="en-US" baseline="0" dirty="0"/>
              <a:t>比爾及梅琳達</a:t>
            </a:r>
            <a:r>
              <a:rPr lang="ja-JP" altLang="en-US" baseline="0" dirty="0"/>
              <a:t>・</a:t>
            </a:r>
            <a:r>
              <a:rPr lang="zh-TW" altLang="en-US" baseline="0" dirty="0"/>
              <a:t>蓋茲基金會 </a:t>
            </a:r>
            <a:r>
              <a:rPr lang="en-GB" baseline="0" dirty="0"/>
              <a:t>— </a:t>
            </a:r>
            <a:r>
              <a:rPr lang="zh-TW" altLang="en-US" baseline="0" dirty="0"/>
              <a:t>提供財務支援，創意想法和影響力。在</a:t>
            </a:r>
            <a:r>
              <a:rPr lang="en-US" altLang="zh-TW" baseline="0" dirty="0"/>
              <a:t>2007</a:t>
            </a:r>
            <a:r>
              <a:rPr lang="zh-TW" altLang="en-US" baseline="0" dirty="0"/>
              <a:t>年，</a:t>
            </a:r>
            <a:endParaRPr lang="en-US" altLang="zh-TW" baseline="0" dirty="0"/>
          </a:p>
          <a:p>
            <a:r>
              <a:rPr lang="zh-TW" altLang="en-US" baseline="0" dirty="0"/>
              <a:t>扶輪和蓋茲基金會締結籌款夥伴關係。目前，蓋茲基金會對扶輪支持根除小兒麻痺活動所用的費用 </a:t>
            </a:r>
            <a:r>
              <a:rPr lang="en-US" altLang="zh-TW" baseline="0" dirty="0"/>
              <a:t>(</a:t>
            </a:r>
            <a:r>
              <a:rPr lang="zh-TW" altLang="en-US" baseline="0" dirty="0"/>
              <a:t>每年，以</a:t>
            </a:r>
            <a:r>
              <a:rPr lang="en-US" altLang="zh-TW" baseline="0" dirty="0"/>
              <a:t>3,500</a:t>
            </a:r>
            <a:r>
              <a:rPr lang="zh-TW" altLang="en-US" baseline="0" dirty="0"/>
              <a:t>萬美元為限</a:t>
            </a:r>
            <a:r>
              <a:rPr lang="en-US" altLang="zh-TW" baseline="0" dirty="0"/>
              <a:t>)</a:t>
            </a:r>
            <a:r>
              <a:rPr lang="zh-TW" altLang="en-US" baseline="0" dirty="0"/>
              <a:t>，做</a:t>
            </a:r>
            <a:r>
              <a:rPr lang="en-US" altLang="zh-TW" baseline="0" dirty="0"/>
              <a:t>2:1</a:t>
            </a:r>
            <a:r>
              <a:rPr lang="zh-TW" altLang="en-US" baseline="0" dirty="0"/>
              <a:t>的配合。</a:t>
            </a:r>
            <a:endParaRPr lang="en-US" baseline="0" dirty="0"/>
          </a:p>
        </p:txBody>
      </p:sp>
    </p:spTree>
    <p:extLst>
      <p:ext uri="{BB962C8B-B14F-4D97-AF65-F5344CB8AC3E}">
        <p14:creationId xmlns:p14="http://schemas.microsoft.com/office/powerpoint/2010/main" xmlns="" val="2903185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r>
            <a:br>
              <a:rPr lang="en-US" baseline="0" dirty="0"/>
            </a:br>
            <a:r>
              <a:rPr lang="zh-TW" altLang="en-US" baseline="0" dirty="0"/>
              <a:t>扶輪與其夥伴組織為阻止小兒麻痺而進行龐大的合作活動：</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aseline="0" dirty="0"/>
              <a:t>我們利用全國免疫日的模式，在小兒麻痺蔓延國和高危機國家進行疫苗接種活動，設法在數天之內，為每一個不滿</a:t>
            </a:r>
            <a:r>
              <a:rPr lang="en-US" altLang="zh-TW" baseline="0" dirty="0"/>
              <a:t>5</a:t>
            </a:r>
            <a:r>
              <a:rPr lang="zh-TW" altLang="en-US" baseline="0" dirty="0"/>
              <a:t>歲的兒童執行接種，在印度，這是為</a:t>
            </a:r>
            <a:r>
              <a:rPr lang="en-US" altLang="zh-TW" baseline="0" dirty="0"/>
              <a:t>1</a:t>
            </a:r>
            <a:r>
              <a:rPr lang="zh-TW" altLang="en-US" baseline="0" dirty="0"/>
              <a:t>億</a:t>
            </a:r>
            <a:r>
              <a:rPr lang="en-US" altLang="zh-TW" baseline="0" dirty="0"/>
              <a:t>7,200</a:t>
            </a:r>
            <a:r>
              <a:rPr lang="zh-TW" altLang="en-US" baseline="0" dirty="0"/>
              <a:t>萬名兒童接種疫苗。</a:t>
            </a:r>
            <a:endParaRPr lang="en-US" baseline="0" dirty="0"/>
          </a:p>
        </p:txBody>
      </p:sp>
      <p:sp>
        <p:nvSpPr>
          <p:cNvPr id="4" name="Slide Number Placeholder 3"/>
          <p:cNvSpPr>
            <a:spLocks noGrp="1"/>
          </p:cNvSpPr>
          <p:nvPr>
            <p:ph type="sldNum" sz="quarter" idx="10"/>
          </p:nvPr>
        </p:nvSpPr>
        <p:spPr/>
        <p:txBody>
          <a:bodyPr/>
          <a:lstStyle/>
          <a:p>
            <a:fld id="{ED4A1994-F1D1-4F3B-AFBC-248A9C71B69D}" type="slidenum">
              <a:rPr lang="en-US" smtClean="0"/>
              <a:pPr/>
              <a:t>42</a:t>
            </a:fld>
            <a:endParaRPr lang="en-US" dirty="0"/>
          </a:p>
        </p:txBody>
      </p:sp>
    </p:spTree>
    <p:extLst>
      <p:ext uri="{BB962C8B-B14F-4D97-AF65-F5344CB8AC3E}">
        <p14:creationId xmlns:p14="http://schemas.microsoft.com/office/powerpoint/2010/main" xmlns="" val="2507977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xfrm>
            <a:off x="1181100" y="696913"/>
            <a:ext cx="4648200" cy="3486150"/>
          </a:xfrm>
          <a:ln/>
        </p:spPr>
      </p:sp>
      <p:sp>
        <p:nvSpPr>
          <p:cNvPr id="3" name="Notes Placeholder 2"/>
          <p:cNvSpPr>
            <a:spLocks noGrp="1"/>
          </p:cNvSpPr>
          <p:nvPr>
            <p:ph type="body" idx="1"/>
          </p:nvPr>
        </p:nvSpPr>
        <p:spPr/>
        <p:txBody>
          <a:bodyPr/>
          <a:lstStyle/>
          <a:p>
            <a:pPr defTabSz="931774">
              <a:defRPr/>
            </a:pPr>
            <a:r>
              <a:rPr lang="zh-TW" altLang="en-US" b="1" baseline="0" dirty="0"/>
              <a:t>請發表者繼續點擊投影片數次，以展現其他的內容。</a:t>
            </a:r>
            <a:endParaRPr lang="en-US" b="1" dirty="0"/>
          </a:p>
          <a:p>
            <a:pPr>
              <a:defRPr/>
            </a:pPr>
            <a:endParaRPr lang="en-US" dirty="0">
              <a:latin typeface="+mn-lt"/>
              <a:cs typeface="+mn-cs"/>
            </a:endParaRPr>
          </a:p>
          <a:p>
            <a:pPr>
              <a:defRPr/>
            </a:pPr>
            <a:r>
              <a:rPr lang="zh-TW" altLang="en-US" baseline="0" dirty="0">
                <a:latin typeface="+mn-lt"/>
                <a:cs typeface="+mn-cs"/>
              </a:rPr>
              <a:t>小兒麻痺症原來有三株野生病毒。</a:t>
            </a:r>
            <a:endParaRPr lang="en-US" baseline="0" dirty="0">
              <a:latin typeface="+mn-lt"/>
              <a:cs typeface="+mn-cs"/>
            </a:endParaRPr>
          </a:p>
          <a:p>
            <a:pPr>
              <a:defRPr/>
            </a:pPr>
            <a:r>
              <a:rPr lang="zh-TW" altLang="en-US" baseline="0" dirty="0">
                <a:latin typeface="+mn-lt"/>
                <a:cs typeface="+mn-cs"/>
              </a:rPr>
              <a:t>第</a:t>
            </a:r>
            <a:r>
              <a:rPr lang="en-US" altLang="zh-TW" baseline="0" dirty="0">
                <a:latin typeface="+mn-lt"/>
                <a:cs typeface="+mn-cs"/>
              </a:rPr>
              <a:t>2</a:t>
            </a:r>
            <a:r>
              <a:rPr lang="zh-TW" altLang="en-US" baseline="0" dirty="0">
                <a:latin typeface="+mn-lt"/>
                <a:cs typeface="+mn-cs"/>
              </a:rPr>
              <a:t>株以被根除</a:t>
            </a:r>
            <a:r>
              <a:rPr lang="en-US" baseline="0" dirty="0">
                <a:latin typeface="+mn-lt"/>
                <a:cs typeface="+mn-cs"/>
              </a:rPr>
              <a:t>— </a:t>
            </a:r>
            <a:r>
              <a:rPr lang="zh-TW" altLang="en-US" baseline="0" dirty="0">
                <a:latin typeface="+mn-lt"/>
                <a:cs typeface="+mn-cs"/>
              </a:rPr>
              <a:t>自</a:t>
            </a:r>
            <a:r>
              <a:rPr lang="en-US" baseline="0" dirty="0">
                <a:latin typeface="+mn-lt"/>
                <a:cs typeface="+mn-cs"/>
              </a:rPr>
              <a:t>1999</a:t>
            </a:r>
            <a:r>
              <a:rPr lang="zh-TW" altLang="en-US" baseline="0" dirty="0">
                <a:latin typeface="+mn-lt"/>
                <a:cs typeface="+mn-cs"/>
              </a:rPr>
              <a:t>年以來未曾發現起因於此病毒的病例。</a:t>
            </a:r>
            <a:endParaRPr lang="en-US" baseline="0" dirty="0">
              <a:latin typeface="+mn-lt"/>
              <a:cs typeface="+mn-cs"/>
            </a:endParaRPr>
          </a:p>
          <a:p>
            <a:pPr>
              <a:defRPr/>
            </a:pPr>
            <a:r>
              <a:rPr lang="zh-TW" altLang="en-US" baseline="0" dirty="0">
                <a:latin typeface="+mn-lt"/>
                <a:cs typeface="+mn-cs"/>
              </a:rPr>
              <a:t>第</a:t>
            </a:r>
            <a:r>
              <a:rPr lang="en-US" altLang="zh-TW" baseline="0" dirty="0">
                <a:latin typeface="+mn-lt"/>
                <a:cs typeface="+mn-cs"/>
              </a:rPr>
              <a:t>3</a:t>
            </a:r>
            <a:r>
              <a:rPr lang="zh-TW" altLang="en-US" baseline="0" dirty="0">
                <a:latin typeface="+mn-lt"/>
                <a:cs typeface="+mn-cs"/>
              </a:rPr>
              <a:t>株病毒，自</a:t>
            </a:r>
            <a:r>
              <a:rPr lang="en-US" altLang="zh-TW" baseline="0" dirty="0">
                <a:latin typeface="+mn-lt"/>
                <a:cs typeface="+mn-cs"/>
              </a:rPr>
              <a:t>2012</a:t>
            </a:r>
            <a:r>
              <a:rPr lang="zh-TW" altLang="en-US" baseline="0" dirty="0">
                <a:latin typeface="+mn-lt"/>
                <a:cs typeface="+mn-cs"/>
              </a:rPr>
              <a:t>年以來未曾見 </a:t>
            </a:r>
            <a:r>
              <a:rPr lang="en-US" baseline="0" dirty="0">
                <a:latin typeface="+mn-lt"/>
                <a:cs typeface="+mn-cs"/>
              </a:rPr>
              <a:t>— </a:t>
            </a:r>
            <a:r>
              <a:rPr lang="zh-TW" altLang="en-US" baseline="0" dirty="0">
                <a:latin typeface="+mn-lt"/>
                <a:cs typeface="+mn-cs"/>
              </a:rPr>
              <a:t>表示也已被消除。</a:t>
            </a:r>
            <a:endParaRPr lang="en-US" altLang="zh-TW" baseline="0" dirty="0">
              <a:latin typeface="+mn-lt"/>
              <a:cs typeface="+mn-cs"/>
            </a:endParaRPr>
          </a:p>
          <a:p>
            <a:pPr>
              <a:defRPr/>
            </a:pPr>
            <a:r>
              <a:rPr lang="zh-TW" altLang="en-US" baseline="0" dirty="0">
                <a:latin typeface="+mn-lt"/>
                <a:cs typeface="+mn-cs"/>
              </a:rPr>
              <a:t>我們現在必須致力於消除尚存的一株病毒。</a:t>
            </a:r>
            <a:endParaRPr lang="en-US" dirty="0">
              <a:latin typeface="+mn-lt"/>
              <a:cs typeface="+mn-cs"/>
            </a:endParaRPr>
          </a:p>
        </p:txBody>
      </p:sp>
      <p:sp>
        <p:nvSpPr>
          <p:cNvPr id="277508" name="Slide Number Placeholder 3"/>
          <p:cNvSpPr>
            <a:spLocks noGrp="1"/>
          </p:cNvSpPr>
          <p:nvPr>
            <p:ph type="sldNum" sz="quarter" idx="5"/>
          </p:nvPr>
        </p:nvSpPr>
        <p:spPr>
          <a:noFill/>
        </p:spPr>
        <p:txBody>
          <a:bodyPr/>
          <a:lstStyle>
            <a:lvl1pPr defTabSz="946333" eaLnBrk="0" hangingPunct="0">
              <a:defRPr>
                <a:solidFill>
                  <a:schemeClr val="tx1"/>
                </a:solidFill>
                <a:latin typeface="Arial" pitchFamily="34" charset="0"/>
                <a:cs typeface="Arial" pitchFamily="34" charset="0"/>
              </a:defRPr>
            </a:lvl1pPr>
            <a:lvl2pPr marL="757066" indent="-291179" defTabSz="946333" eaLnBrk="0" hangingPunct="0">
              <a:defRPr>
                <a:solidFill>
                  <a:schemeClr val="tx1"/>
                </a:solidFill>
                <a:latin typeface="Arial" pitchFamily="34" charset="0"/>
                <a:cs typeface="Arial" pitchFamily="34" charset="0"/>
              </a:defRPr>
            </a:lvl2pPr>
            <a:lvl3pPr marL="1164717" indent="-232943" defTabSz="946333" eaLnBrk="0" hangingPunct="0">
              <a:defRPr>
                <a:solidFill>
                  <a:schemeClr val="tx1"/>
                </a:solidFill>
                <a:latin typeface="Arial" pitchFamily="34" charset="0"/>
                <a:cs typeface="Arial" pitchFamily="34" charset="0"/>
              </a:defRPr>
            </a:lvl3pPr>
            <a:lvl4pPr marL="1630604" indent="-232943" defTabSz="946333" eaLnBrk="0" hangingPunct="0">
              <a:defRPr>
                <a:solidFill>
                  <a:schemeClr val="tx1"/>
                </a:solidFill>
                <a:latin typeface="Arial" pitchFamily="34" charset="0"/>
                <a:cs typeface="Arial" pitchFamily="34" charset="0"/>
              </a:defRPr>
            </a:lvl4pPr>
            <a:lvl5pPr marL="2096491" indent="-232943" defTabSz="946333" eaLnBrk="0" hangingPunct="0">
              <a:defRPr>
                <a:solidFill>
                  <a:schemeClr val="tx1"/>
                </a:solidFill>
                <a:latin typeface="Arial" pitchFamily="34" charset="0"/>
                <a:cs typeface="Arial" pitchFamily="34" charset="0"/>
              </a:defRPr>
            </a:lvl5pPr>
            <a:lvl6pPr marL="2562377" indent="-232943" defTabSz="946333" eaLnBrk="0" fontAlgn="base" hangingPunct="0">
              <a:spcBef>
                <a:spcPct val="0"/>
              </a:spcBef>
              <a:spcAft>
                <a:spcPct val="0"/>
              </a:spcAft>
              <a:defRPr>
                <a:solidFill>
                  <a:schemeClr val="tx1"/>
                </a:solidFill>
                <a:latin typeface="Arial" pitchFamily="34" charset="0"/>
                <a:cs typeface="Arial" pitchFamily="34" charset="0"/>
              </a:defRPr>
            </a:lvl6pPr>
            <a:lvl7pPr marL="3028264" indent="-232943" defTabSz="946333" eaLnBrk="0" fontAlgn="base" hangingPunct="0">
              <a:spcBef>
                <a:spcPct val="0"/>
              </a:spcBef>
              <a:spcAft>
                <a:spcPct val="0"/>
              </a:spcAft>
              <a:defRPr>
                <a:solidFill>
                  <a:schemeClr val="tx1"/>
                </a:solidFill>
                <a:latin typeface="Arial" pitchFamily="34" charset="0"/>
                <a:cs typeface="Arial" pitchFamily="34" charset="0"/>
              </a:defRPr>
            </a:lvl7pPr>
            <a:lvl8pPr marL="3494151" indent="-232943" defTabSz="946333" eaLnBrk="0" fontAlgn="base" hangingPunct="0">
              <a:spcBef>
                <a:spcPct val="0"/>
              </a:spcBef>
              <a:spcAft>
                <a:spcPct val="0"/>
              </a:spcAft>
              <a:defRPr>
                <a:solidFill>
                  <a:schemeClr val="tx1"/>
                </a:solidFill>
                <a:latin typeface="Arial" pitchFamily="34" charset="0"/>
                <a:cs typeface="Arial" pitchFamily="34" charset="0"/>
              </a:defRPr>
            </a:lvl8pPr>
            <a:lvl9pPr marL="3960038" indent="-232943" defTabSz="94633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5F8A15-B079-4D8C-8280-24E91B85A77E}" type="slidenum">
              <a:rPr lang="en-US">
                <a:solidFill>
                  <a:srgbClr val="000000"/>
                </a:solidFill>
              </a:rPr>
              <a:pPr eaLnBrk="1" hangingPunct="1"/>
              <a:t>43</a:t>
            </a:fld>
            <a:endParaRPr lang="en-US" dirty="0">
              <a:solidFill>
                <a:srgbClr val="000000"/>
              </a:solidFill>
            </a:endParaRPr>
          </a:p>
        </p:txBody>
      </p:sp>
    </p:spTree>
    <p:extLst>
      <p:ext uri="{BB962C8B-B14F-4D97-AF65-F5344CB8AC3E}">
        <p14:creationId xmlns:p14="http://schemas.microsoft.com/office/powerpoint/2010/main" xmlns="" val="3949526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220788" y="719138"/>
            <a:ext cx="4611687" cy="3459162"/>
          </a:xfrm>
          <a:ln/>
        </p:spPr>
      </p:sp>
      <p:sp>
        <p:nvSpPr>
          <p:cNvPr id="2" name="Notes Placeholder 1"/>
          <p:cNvSpPr>
            <a:spLocks noGrp="1"/>
          </p:cNvSpPr>
          <p:nvPr>
            <p:ph type="body" idx="1"/>
          </p:nvPr>
        </p:nvSpPr>
        <p:spPr/>
        <p:txBody>
          <a:bodyPr/>
          <a:lstStyle/>
          <a:p>
            <a:r>
              <a:rPr lang="zh-TW" altLang="en-US" dirty="0"/>
              <a:t>請點擊，以加添說明。</a:t>
            </a:r>
            <a:endParaRPr lang="en-US" altLang="zh-TW" dirty="0"/>
          </a:p>
          <a:p>
            <a:endParaRPr lang="en-US" dirty="0"/>
          </a:p>
        </p:txBody>
      </p:sp>
    </p:spTree>
    <p:extLst>
      <p:ext uri="{BB962C8B-B14F-4D97-AF65-F5344CB8AC3E}">
        <p14:creationId xmlns:p14="http://schemas.microsoft.com/office/powerpoint/2010/main" xmlns="" val="352985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20788" y="719138"/>
            <a:ext cx="4613275" cy="3459162"/>
          </a:xfrm>
          <a:ln/>
        </p:spPr>
      </p:sp>
      <p:sp>
        <p:nvSpPr>
          <p:cNvPr id="2" name="Notes Placeholder 1"/>
          <p:cNvSpPr>
            <a:spLocks noGrp="1"/>
          </p:cNvSpPr>
          <p:nvPr>
            <p:ph type="body" idx="1"/>
          </p:nvPr>
        </p:nvSpPr>
        <p:spPr/>
        <p:txBody>
          <a:bodyPr/>
          <a:lstStyle/>
          <a:p>
            <a:r>
              <a:rPr lang="zh-TW" altLang="en-US" dirty="0"/>
              <a:t>請點擊，以加添說明。</a:t>
            </a:r>
            <a:endParaRPr lang="en-US" dirty="0"/>
          </a:p>
        </p:txBody>
      </p:sp>
    </p:spTree>
    <p:extLst>
      <p:ext uri="{BB962C8B-B14F-4D97-AF65-F5344CB8AC3E}">
        <p14:creationId xmlns:p14="http://schemas.microsoft.com/office/powerpoint/2010/main" xmlns="" val="249045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81100" y="696913"/>
            <a:ext cx="4648200" cy="3486150"/>
          </a:xfrm>
          <a:ln/>
        </p:spPr>
      </p:sp>
      <p:sp>
        <p:nvSpPr>
          <p:cNvPr id="2" name="Notes Placeholder 1"/>
          <p:cNvSpPr>
            <a:spLocks noGrp="1"/>
          </p:cNvSpPr>
          <p:nvPr>
            <p:ph type="body" idx="1"/>
          </p:nvPr>
        </p:nvSpPr>
        <p:spPr/>
        <p:txBody>
          <a:bodyPr/>
          <a:lstStyle/>
          <a:p>
            <a:endParaRPr lang="en-US" baseline="0" dirty="0"/>
          </a:p>
          <a:p>
            <a:r>
              <a:rPr lang="zh-TW" altLang="en-US" baseline="0" dirty="0"/>
              <a:t>我們鼓勵各國政府以根除小兒麻痺為優先活動。</a:t>
            </a:r>
            <a:endParaRPr lang="en-US" dirty="0"/>
          </a:p>
        </p:txBody>
      </p:sp>
    </p:spTree>
    <p:extLst>
      <p:ext uri="{BB962C8B-B14F-4D97-AF65-F5344CB8AC3E}">
        <p14:creationId xmlns:p14="http://schemas.microsoft.com/office/powerpoint/2010/main" xmlns="" val="1714223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20788" y="719138"/>
            <a:ext cx="4613275" cy="3459162"/>
          </a:xfrm>
          <a:ln/>
        </p:spPr>
      </p:sp>
      <p:sp>
        <p:nvSpPr>
          <p:cNvPr id="2" name="Notes Placeholder 1"/>
          <p:cNvSpPr>
            <a:spLocks noGrp="1"/>
          </p:cNvSpPr>
          <p:nvPr>
            <p:ph type="body" idx="1"/>
          </p:nvPr>
        </p:nvSpPr>
        <p:spPr/>
        <p:txBody>
          <a:bodyPr/>
          <a:lstStyle/>
          <a:p>
            <a:r>
              <a:rPr lang="zh-TW" altLang="en-US" b="1" dirty="0"/>
              <a:t>請發表者點擊投影片數次顯示其他的內容。</a:t>
            </a:r>
            <a:endParaRPr lang="en-US" b="1" dirty="0"/>
          </a:p>
        </p:txBody>
      </p:sp>
    </p:spTree>
    <p:extLst>
      <p:ext uri="{BB962C8B-B14F-4D97-AF65-F5344CB8AC3E}">
        <p14:creationId xmlns:p14="http://schemas.microsoft.com/office/powerpoint/2010/main" xmlns="" val="2991456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82688" y="696913"/>
            <a:ext cx="4649787" cy="3486150"/>
          </a:xfrm>
          <a:ln/>
        </p:spPr>
      </p:sp>
      <p:sp>
        <p:nvSpPr>
          <p:cNvPr id="2" name="Notes Placeholder 1"/>
          <p:cNvSpPr>
            <a:spLocks noGrp="1"/>
          </p:cNvSpPr>
          <p:nvPr>
            <p:ph type="body" idx="1"/>
          </p:nvPr>
        </p:nvSpPr>
        <p:spPr/>
        <p:txBody>
          <a:bodyPr/>
          <a:lstStyle/>
          <a:p>
            <a:r>
              <a:rPr lang="zh-TW" altLang="en-US" dirty="0"/>
              <a:t>在巴基斯坦、阿富汗和奈及利亞，從未如此接近最後的病例。</a:t>
            </a:r>
            <a:endParaRPr lang="en-US" dirty="0"/>
          </a:p>
        </p:txBody>
      </p:sp>
    </p:spTree>
    <p:extLst>
      <p:ext uri="{BB962C8B-B14F-4D97-AF65-F5344CB8AC3E}">
        <p14:creationId xmlns:p14="http://schemas.microsoft.com/office/powerpoint/2010/main" xmlns="" val="905570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20788" y="719138"/>
            <a:ext cx="4613275" cy="3459162"/>
          </a:xfrm>
          <a:ln/>
        </p:spPr>
      </p:sp>
      <p:sp>
        <p:nvSpPr>
          <p:cNvPr id="2" name="Notes Placeholder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r>
            <a:br>
              <a:rPr lang="en-US" baseline="0" dirty="0"/>
            </a:br>
            <a:r>
              <a:rPr lang="zh-TW" altLang="en-US" baseline="0" dirty="0"/>
              <a:t>邀請參與者提問問題。複習聯絡資訊。</a:t>
            </a:r>
            <a:endParaRPr lang="en-US" dirty="0"/>
          </a:p>
          <a:p>
            <a:endParaRPr lang="en-US" dirty="0"/>
          </a:p>
        </p:txBody>
      </p:sp>
    </p:spTree>
    <p:extLst>
      <p:ext uri="{BB962C8B-B14F-4D97-AF65-F5344CB8AC3E}">
        <p14:creationId xmlns:p14="http://schemas.microsoft.com/office/powerpoint/2010/main" xmlns="" val="87361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zh-TW" altLang="zh-TW" smtClean="0">
              <a:latin typeface="Arial" pitchFamily="34" charset="0"/>
              <a:ea typeface="ＭＳ Ｐゴシック" pitchFamily="34" charset="-128"/>
              <a:cs typeface="ヒラギノ角ゴ Pro W3" charset="0"/>
            </a:endParaRPr>
          </a:p>
        </p:txBody>
      </p:sp>
      <p:sp>
        <p:nvSpPr>
          <p:cNvPr id="43012" name="Slide Number Placeholder 3"/>
          <p:cNvSpPr>
            <a:spLocks noGrp="1"/>
          </p:cNvSpPr>
          <p:nvPr>
            <p:ph type="sldNum" sz="quarter" idx="5"/>
          </p:nvPr>
        </p:nvSpPr>
        <p:spPr>
          <a:noFill/>
        </p:spPr>
        <p:txBody>
          <a:bodyPr/>
          <a:lstStyle/>
          <a:p>
            <a:fld id="{E79D963C-B572-4AA5-A739-EFF5F4D78108}" type="slidenum">
              <a:rPr lang="en-US" altLang="zh-TW" smtClean="0"/>
              <a:pPr/>
              <a:t>2</a:t>
            </a:fld>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a:ln/>
        </p:spPr>
      </p:sp>
      <p:sp>
        <p:nvSpPr>
          <p:cNvPr id="44035" name="備忘稿版面配置區 2"/>
          <p:cNvSpPr>
            <a:spLocks noGrp="1"/>
          </p:cNvSpPr>
          <p:nvPr>
            <p:ph type="body" idx="1"/>
          </p:nvPr>
        </p:nvSpPr>
        <p:spPr>
          <a:noFill/>
          <a:ln/>
        </p:spPr>
        <p:txBody>
          <a:bodyPr/>
          <a:lstStyle/>
          <a:p>
            <a:endParaRPr lang="zh-TW" altLang="en-US" smtClean="0">
              <a:latin typeface="Arial" pitchFamily="34" charset="0"/>
              <a:ea typeface="ＭＳ Ｐゴシック" pitchFamily="34" charset="-128"/>
              <a:cs typeface="ヒラギノ角ゴ Pro W3" charset="0"/>
            </a:endParaRPr>
          </a:p>
        </p:txBody>
      </p:sp>
      <p:sp>
        <p:nvSpPr>
          <p:cNvPr id="44036" name="投影片編號版面配置區 3"/>
          <p:cNvSpPr>
            <a:spLocks noGrp="1"/>
          </p:cNvSpPr>
          <p:nvPr>
            <p:ph type="sldNum" sz="quarter" idx="5"/>
          </p:nvPr>
        </p:nvSpPr>
        <p:spPr>
          <a:noFill/>
        </p:spPr>
        <p:txBody>
          <a:bodyPr/>
          <a:lstStyle/>
          <a:p>
            <a:fld id="{FAD46D50-E924-4CDE-978D-9453A037FBC8}" type="slidenum">
              <a:rPr lang="en-US" altLang="zh-TW" smtClean="0"/>
              <a:pPr/>
              <a:t>24</a:t>
            </a:fld>
            <a:endParaRPr lang="en-US"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請點擊，以加添說明。</a:t>
            </a:r>
            <a:endParaRPr lang="en-US" dirty="0"/>
          </a:p>
        </p:txBody>
      </p:sp>
      <p:sp>
        <p:nvSpPr>
          <p:cNvPr id="4" name="Slide Number Placeholder 3"/>
          <p:cNvSpPr>
            <a:spLocks noGrp="1"/>
          </p:cNvSpPr>
          <p:nvPr>
            <p:ph type="sldNum" sz="quarter" idx="10"/>
          </p:nvPr>
        </p:nvSpPr>
        <p:spPr/>
        <p:txBody>
          <a:bodyPr/>
          <a:lstStyle/>
          <a:p>
            <a:fld id="{DE390F79-BB99-44DC-97DB-FE7DF16A110F}" type="slidenum">
              <a:rPr lang="en-US" smtClean="0"/>
              <a:pPr/>
              <a:t>34</a:t>
            </a:fld>
            <a:endParaRPr lang="en-US" dirty="0"/>
          </a:p>
        </p:txBody>
      </p:sp>
    </p:spTree>
    <p:extLst>
      <p:ext uri="{BB962C8B-B14F-4D97-AF65-F5344CB8AC3E}">
        <p14:creationId xmlns:p14="http://schemas.microsoft.com/office/powerpoint/2010/main" xmlns="" val="224482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pPr>
            <a:r>
              <a:rPr lang="zh-TW" altLang="en-US" dirty="0">
                <a:solidFill>
                  <a:prstClr val="black"/>
                </a:solidFill>
                <a:cs typeface="Arial" pitchFamily="34" charset="0"/>
              </a:rPr>
              <a:t>小兒麻痺症</a:t>
            </a:r>
            <a:r>
              <a:rPr lang="en-US" altLang="zh-TW" dirty="0">
                <a:solidFill>
                  <a:prstClr val="black"/>
                </a:solidFill>
                <a:cs typeface="Arial" pitchFamily="34" charset="0"/>
              </a:rPr>
              <a:t>:</a:t>
            </a:r>
            <a:endParaRPr lang="en-US" dirty="0">
              <a:solidFill>
                <a:prstClr val="black"/>
              </a:solidFill>
              <a:cs typeface="Arial" pitchFamily="34" charset="0"/>
            </a:endParaRPr>
          </a:p>
          <a:p>
            <a:pPr marL="174708" indent="-174708">
              <a:lnSpc>
                <a:spcPct val="125000"/>
              </a:lnSpc>
              <a:buFont typeface="Arial" panose="020B0604020202020204" pitchFamily="34" charset="0"/>
              <a:buChar char="•"/>
            </a:pPr>
            <a:r>
              <a:rPr lang="zh-TW" altLang="en-US" dirty="0">
                <a:solidFill>
                  <a:prstClr val="black"/>
                </a:solidFill>
                <a:cs typeface="Arial" pitchFamily="34" charset="0"/>
              </a:rPr>
              <a:t>起因於小兒麻痺病毒</a:t>
            </a:r>
            <a:endParaRPr lang="en-US" dirty="0">
              <a:solidFill>
                <a:prstClr val="black"/>
              </a:solidFill>
              <a:cs typeface="Arial" pitchFamily="34" charset="0"/>
            </a:endParaRPr>
          </a:p>
          <a:p>
            <a:pPr marL="174708" indent="-174708">
              <a:lnSpc>
                <a:spcPct val="125000"/>
              </a:lnSpc>
              <a:buFont typeface="Arial" panose="020B0604020202020204" pitchFamily="34" charset="0"/>
              <a:buChar char="•"/>
            </a:pPr>
            <a:r>
              <a:rPr lang="zh-TW" altLang="en-US" dirty="0">
                <a:solidFill>
                  <a:prstClr val="black"/>
                </a:solidFill>
                <a:cs typeface="Arial" pitchFamily="34" charset="0"/>
              </a:rPr>
              <a:t>可能引起終生癱瘓</a:t>
            </a:r>
            <a:r>
              <a:rPr lang="en-US" dirty="0">
                <a:solidFill>
                  <a:prstClr val="black"/>
                </a:solidFill>
                <a:cs typeface="Arial" pitchFamily="34" charset="0"/>
              </a:rPr>
              <a:t> </a:t>
            </a:r>
          </a:p>
          <a:p>
            <a:pPr marL="174708" indent="-174708">
              <a:lnSpc>
                <a:spcPct val="125000"/>
              </a:lnSpc>
              <a:buFont typeface="Arial" panose="020B0604020202020204" pitchFamily="34" charset="0"/>
              <a:buChar char="•"/>
            </a:pPr>
            <a:r>
              <a:rPr lang="zh-TW" altLang="en-US" dirty="0">
                <a:solidFill>
                  <a:prstClr val="black"/>
                </a:solidFill>
                <a:cs typeface="Arial" pitchFamily="34" charset="0"/>
              </a:rPr>
              <a:t>主要感染不滿</a:t>
            </a:r>
            <a:r>
              <a:rPr lang="en-US" altLang="zh-TW" dirty="0">
                <a:solidFill>
                  <a:prstClr val="black"/>
                </a:solidFill>
                <a:cs typeface="Arial" pitchFamily="34" charset="0"/>
              </a:rPr>
              <a:t>5</a:t>
            </a:r>
            <a:r>
              <a:rPr lang="zh-TW" altLang="en-US" dirty="0">
                <a:solidFill>
                  <a:prstClr val="black"/>
                </a:solidFill>
                <a:cs typeface="Arial" pitchFamily="34" charset="0"/>
              </a:rPr>
              <a:t>歲的兒童</a:t>
            </a:r>
            <a:endParaRPr lang="en-US" dirty="0">
              <a:solidFill>
                <a:prstClr val="black"/>
              </a:solidFill>
              <a:cs typeface="Arial" pitchFamily="34" charset="0"/>
            </a:endParaRPr>
          </a:p>
          <a:p>
            <a:pPr marL="174708" indent="-174708">
              <a:lnSpc>
                <a:spcPct val="125000"/>
              </a:lnSpc>
              <a:buFont typeface="Arial" panose="020B0604020202020204" pitchFamily="34" charset="0"/>
              <a:buChar char="•"/>
            </a:pPr>
            <a:r>
              <a:rPr lang="zh-TW" altLang="en-US" dirty="0">
                <a:solidFill>
                  <a:prstClr val="black"/>
                </a:solidFill>
                <a:cs typeface="Arial" pitchFamily="34" charset="0"/>
              </a:rPr>
              <a:t>無法治癒</a:t>
            </a:r>
            <a:endParaRPr lang="en-US" dirty="0">
              <a:solidFill>
                <a:prstClr val="black"/>
              </a:solidFill>
              <a:cs typeface="Arial" pitchFamily="34" charset="0"/>
            </a:endParaRPr>
          </a:p>
          <a:p>
            <a:pPr marL="174708" indent="-174708">
              <a:lnSpc>
                <a:spcPct val="125000"/>
              </a:lnSpc>
              <a:buFont typeface="Arial" panose="020B0604020202020204" pitchFamily="34" charset="0"/>
              <a:buChar char="•"/>
            </a:pPr>
            <a:r>
              <a:rPr lang="zh-TW" altLang="en-US" dirty="0">
                <a:solidFill>
                  <a:prstClr val="black"/>
                </a:solidFill>
                <a:cs typeface="Arial" pitchFamily="34" charset="0"/>
              </a:rPr>
              <a:t>安全及有效的疫苗接種可以預防感染</a:t>
            </a:r>
            <a:r>
              <a:rPr lang="en-US" dirty="0">
                <a:solidFill>
                  <a:prstClr val="black"/>
                </a:solidFill>
                <a:cs typeface="Arial" pitchFamily="34" charset="0"/>
              </a:rPr>
              <a:t> </a:t>
            </a:r>
          </a:p>
        </p:txBody>
      </p:sp>
      <p:sp>
        <p:nvSpPr>
          <p:cNvPr id="4" name="Slide Number Placeholder 3"/>
          <p:cNvSpPr>
            <a:spLocks noGrp="1"/>
          </p:cNvSpPr>
          <p:nvPr>
            <p:ph type="sldNum" sz="quarter" idx="10"/>
          </p:nvPr>
        </p:nvSpPr>
        <p:spPr/>
        <p:txBody>
          <a:bodyPr/>
          <a:lstStyle/>
          <a:p>
            <a:fld id="{DE390F79-BB99-44DC-97DB-FE7DF16A110F}" type="slidenum">
              <a:rPr lang="en-US" smtClean="0"/>
              <a:pPr/>
              <a:t>35</a:t>
            </a:fld>
            <a:endParaRPr lang="en-US" dirty="0"/>
          </a:p>
        </p:txBody>
      </p:sp>
    </p:spTree>
    <p:extLst>
      <p:ext uri="{BB962C8B-B14F-4D97-AF65-F5344CB8AC3E}">
        <p14:creationId xmlns:p14="http://schemas.microsoft.com/office/powerpoint/2010/main" xmlns="" val="53902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小兒麻痺症傳播的途徑</a:t>
            </a:r>
            <a:r>
              <a:rPr lang="en-US" altLang="zh-TW" dirty="0"/>
              <a:t>:</a:t>
            </a:r>
            <a:endParaRPr lang="en-US" dirty="0"/>
          </a:p>
          <a:p>
            <a:pPr marL="174708" indent="-174708">
              <a:buFont typeface="Arial" panose="020B0604020202020204" pitchFamily="34" charset="0"/>
              <a:buChar char="•"/>
            </a:pPr>
            <a:r>
              <a:rPr lang="zh-TW" altLang="en-US" baseline="0" dirty="0"/>
              <a:t>感染腸道</a:t>
            </a:r>
            <a:endParaRPr lang="en-US" baseline="0" dirty="0"/>
          </a:p>
          <a:p>
            <a:pPr marL="174708" indent="-174708">
              <a:buFont typeface="Arial" panose="020B0604020202020204" pitchFamily="34" charset="0"/>
              <a:buChar char="•"/>
            </a:pPr>
            <a:r>
              <a:rPr lang="zh-TW" altLang="en-US" baseline="0" dirty="0"/>
              <a:t>人口過於密集，缺乏衛生設備，瀉肚，營養失調</a:t>
            </a:r>
            <a:endParaRPr lang="en-US" baseline="0" dirty="0"/>
          </a:p>
          <a:p>
            <a:pPr marL="174708" indent="-174708">
              <a:buFont typeface="Arial" panose="020B0604020202020204" pitchFamily="34" charset="0"/>
              <a:buChar char="•"/>
            </a:pPr>
            <a:r>
              <a:rPr lang="zh-TW" altLang="en-US" baseline="0" dirty="0"/>
              <a:t>缺劣的衛生系統</a:t>
            </a:r>
            <a:endParaRPr lang="en-US" dirty="0"/>
          </a:p>
        </p:txBody>
      </p:sp>
      <p:sp>
        <p:nvSpPr>
          <p:cNvPr id="4" name="Slide Number Placeholder 3"/>
          <p:cNvSpPr>
            <a:spLocks noGrp="1"/>
          </p:cNvSpPr>
          <p:nvPr>
            <p:ph type="sldNum" sz="quarter" idx="10"/>
          </p:nvPr>
        </p:nvSpPr>
        <p:spPr/>
        <p:txBody>
          <a:bodyPr/>
          <a:lstStyle/>
          <a:p>
            <a:fld id="{DE390F79-BB99-44DC-97DB-FE7DF16A110F}" type="slidenum">
              <a:rPr lang="en-US" smtClean="0"/>
              <a:pPr/>
              <a:t>36</a:t>
            </a:fld>
            <a:endParaRPr lang="en-US" dirty="0"/>
          </a:p>
        </p:txBody>
      </p:sp>
    </p:spTree>
    <p:extLst>
      <p:ext uri="{BB962C8B-B14F-4D97-AF65-F5344CB8AC3E}">
        <p14:creationId xmlns:p14="http://schemas.microsoft.com/office/powerpoint/2010/main" xmlns="" val="85224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小兒麻痺症在工業國家大規模流行的不過是一代前的事。照片所示的是</a:t>
            </a:r>
            <a:r>
              <a:rPr lang="en-US" altLang="zh-TW" dirty="0"/>
              <a:t>1950</a:t>
            </a:r>
            <a:r>
              <a:rPr lang="zh-TW" altLang="en-US" dirty="0"/>
              <a:t>年代，一家位於洛杉磯醫院的</a:t>
            </a:r>
            <a:r>
              <a:rPr lang="ja-JP" altLang="en-US" dirty="0"/>
              <a:t>「</a:t>
            </a:r>
            <a:r>
              <a:rPr lang="zh-TW" altLang="en-US" dirty="0"/>
              <a:t>小兒麻痺</a:t>
            </a:r>
            <a:r>
              <a:rPr lang="ja-JP" altLang="en-US" dirty="0"/>
              <a:t>」</a:t>
            </a:r>
            <a:r>
              <a:rPr lang="zh-TW" altLang="en-US" dirty="0"/>
              <a:t>病房。由於小兒麻痺症致使肺癱瘓，感染人者必須借助鐵肺呼吸。</a:t>
            </a:r>
            <a:endParaRPr lang="en-US" altLang="zh-TW" dirty="0"/>
          </a:p>
          <a:p>
            <a:endParaRPr lang="en-US" altLang="zh-TW" dirty="0"/>
          </a:p>
        </p:txBody>
      </p:sp>
      <p:sp>
        <p:nvSpPr>
          <p:cNvPr id="4" name="Slide Number Placeholder 3"/>
          <p:cNvSpPr>
            <a:spLocks noGrp="1"/>
          </p:cNvSpPr>
          <p:nvPr>
            <p:ph type="sldNum" sz="quarter" idx="10"/>
          </p:nvPr>
        </p:nvSpPr>
        <p:spPr/>
        <p:txBody>
          <a:bodyPr/>
          <a:lstStyle/>
          <a:p>
            <a:fld id="{DE390F79-BB99-44DC-97DB-FE7DF16A110F}" type="slidenum">
              <a:rPr lang="en-US" smtClean="0"/>
              <a:pPr/>
              <a:t>37</a:t>
            </a:fld>
            <a:endParaRPr lang="en-US" dirty="0"/>
          </a:p>
        </p:txBody>
      </p:sp>
    </p:spTree>
    <p:extLst>
      <p:ext uri="{BB962C8B-B14F-4D97-AF65-F5344CB8AC3E}">
        <p14:creationId xmlns:p14="http://schemas.microsoft.com/office/powerpoint/2010/main" xmlns="" val="29471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疫苗的發現大受民眾的歡迎</a:t>
            </a:r>
            <a:r>
              <a:rPr lang="en-US" altLang="zh-TW" dirty="0"/>
              <a:t>:</a:t>
            </a:r>
            <a:endParaRPr lang="en-US" baseline="0" dirty="0"/>
          </a:p>
          <a:p>
            <a:pPr marL="174708" indent="-174708">
              <a:buFont typeface="Arial" panose="020B0604020202020204" pitchFamily="34" charset="0"/>
              <a:buChar char="•"/>
            </a:pPr>
            <a:r>
              <a:rPr lang="zh-TW" altLang="en-US" baseline="0" dirty="0"/>
              <a:t>有了疫苗，表示小兒麻痺症可能消除。</a:t>
            </a:r>
            <a:endParaRPr lang="en-US" baseline="0" dirty="0"/>
          </a:p>
          <a:p>
            <a:pPr marL="174708" indent="-174708">
              <a:buFont typeface="Arial" panose="020B0604020202020204" pitchFamily="34" charset="0"/>
              <a:buChar char="•"/>
            </a:pPr>
            <a:r>
              <a:rPr lang="zh-TW" altLang="en-US" baseline="0" dirty="0"/>
              <a:t>消除瘧疾與幾內亞蟲等疾病至今未能成功。</a:t>
            </a:r>
            <a:endParaRPr lang="en-US" baseline="0" dirty="0"/>
          </a:p>
          <a:p>
            <a:pPr marL="174708" indent="-174708">
              <a:buFont typeface="Arial" panose="020B0604020202020204" pitchFamily="34" charset="0"/>
              <a:buChar char="•"/>
            </a:pPr>
            <a:r>
              <a:rPr lang="zh-TW" altLang="en-US" baseline="0" dirty="0"/>
              <a:t>在人類所患的各種疾病中，唯有天花被成功地消除。</a:t>
            </a:r>
            <a:endParaRPr lang="en-US" baseline="0" dirty="0"/>
          </a:p>
          <a:p>
            <a:pPr marL="174708" indent="-174708">
              <a:buFont typeface="Arial" panose="020B0604020202020204" pitchFamily="34" charset="0"/>
              <a:buChar char="•"/>
            </a:pPr>
            <a:r>
              <a:rPr lang="zh-TW" altLang="en-US" baseline="0" dirty="0"/>
              <a:t>我們盼望小兒麻痺症將是第二個被消除的疾病。</a:t>
            </a:r>
            <a:endParaRPr lang="en-US" baseline="0" dirty="0"/>
          </a:p>
        </p:txBody>
      </p:sp>
      <p:sp>
        <p:nvSpPr>
          <p:cNvPr id="4" name="Slide Number Placeholder 3"/>
          <p:cNvSpPr>
            <a:spLocks noGrp="1"/>
          </p:cNvSpPr>
          <p:nvPr>
            <p:ph type="sldNum" sz="quarter" idx="10"/>
          </p:nvPr>
        </p:nvSpPr>
        <p:spPr/>
        <p:txBody>
          <a:bodyPr/>
          <a:lstStyle/>
          <a:p>
            <a:fld id="{DE390F79-BB99-44DC-97DB-FE7DF16A110F}" type="slidenum">
              <a:rPr lang="en-US" smtClean="0"/>
              <a:pPr/>
              <a:t>38</a:t>
            </a:fld>
            <a:endParaRPr lang="en-US" dirty="0"/>
          </a:p>
        </p:txBody>
      </p:sp>
    </p:spTree>
    <p:extLst>
      <p:ext uri="{BB962C8B-B14F-4D97-AF65-F5344CB8AC3E}">
        <p14:creationId xmlns:p14="http://schemas.microsoft.com/office/powerpoint/2010/main" xmlns="" val="3978126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zh-TW" altLang="en-US" baseline="0" dirty="0"/>
              <a:t>當</a:t>
            </a:r>
            <a:r>
              <a:rPr lang="en-US" altLang="zh-TW" baseline="0" dirty="0"/>
              <a:t>1988</a:t>
            </a:r>
            <a:r>
              <a:rPr lang="zh-TW" altLang="en-US" baseline="0" dirty="0"/>
              <a:t>年，</a:t>
            </a:r>
            <a:r>
              <a:rPr lang="en-US" altLang="zh-TW" dirty="0"/>
              <a:t>Global Polio Eradication Initiative</a:t>
            </a:r>
            <a:r>
              <a:rPr lang="zh-TW" altLang="en-US" baseline="0" dirty="0"/>
              <a:t> </a:t>
            </a:r>
            <a:r>
              <a:rPr lang="en-US" altLang="zh-TW" baseline="0" dirty="0"/>
              <a:t>(</a:t>
            </a:r>
            <a:r>
              <a:rPr lang="zh-TW" altLang="en-US" baseline="0" dirty="0"/>
              <a:t>簡稱</a:t>
            </a:r>
            <a:r>
              <a:rPr lang="en-US" altLang="zh-TW" baseline="0" dirty="0"/>
              <a:t>GPEI</a:t>
            </a:r>
            <a:r>
              <a:rPr lang="zh-TW" altLang="en-US" baseline="0" dirty="0"/>
              <a:t>，全球根除小兒麻痺倡議活動</a:t>
            </a:r>
            <a:r>
              <a:rPr lang="en-US" altLang="zh-TW" baseline="0" dirty="0"/>
              <a:t>) </a:t>
            </a:r>
            <a:r>
              <a:rPr lang="zh-TW" altLang="en-US" baseline="0" dirty="0"/>
              <a:t>開始時，小兒麻痺症發病存在於</a:t>
            </a:r>
            <a:r>
              <a:rPr lang="en-US" altLang="zh-TW" baseline="0" dirty="0"/>
              <a:t>125</a:t>
            </a:r>
            <a:r>
              <a:rPr lang="zh-TW" altLang="en-US" baseline="0" dirty="0"/>
              <a:t>個國家，發病率為每年</a:t>
            </a:r>
            <a:r>
              <a:rPr lang="en-US" altLang="zh-TW" dirty="0"/>
              <a:t>350,000</a:t>
            </a:r>
            <a:r>
              <a:rPr lang="zh-TW" altLang="en-US" dirty="0"/>
              <a:t>件 </a:t>
            </a:r>
            <a:r>
              <a:rPr lang="en-US" altLang="zh-TW" dirty="0"/>
              <a:t>(</a:t>
            </a:r>
            <a:r>
              <a:rPr lang="zh-TW" altLang="en-US" dirty="0"/>
              <a:t>也就是每天有</a:t>
            </a:r>
            <a:r>
              <a:rPr lang="en-US" altLang="zh-TW" dirty="0"/>
              <a:t>1,000</a:t>
            </a:r>
            <a:r>
              <a:rPr lang="zh-TW" altLang="en-US" dirty="0"/>
              <a:t>個病例</a:t>
            </a:r>
            <a:r>
              <a:rPr lang="en-US" altLang="zh-TW" dirty="0"/>
              <a:t>)</a:t>
            </a:r>
            <a:r>
              <a:rPr lang="zh-TW" altLang="en-US" dirty="0"/>
              <a:t>。</a:t>
            </a:r>
            <a:endParaRPr lang="en-US" altLang="zh-TW" baseline="0" dirty="0"/>
          </a:p>
          <a:p>
            <a:pPr defTabSz="931774">
              <a:defRPr/>
            </a:pPr>
            <a:endParaRPr lang="en-US" altLang="zh-TW" baseline="0"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DE390F79-BB99-44DC-97DB-FE7DF16A110F}" type="slidenum">
              <a:rPr lang="en-US" smtClean="0"/>
              <a:pPr/>
              <a:t>39</a:t>
            </a:fld>
            <a:endParaRPr lang="en-US" dirty="0"/>
          </a:p>
        </p:txBody>
      </p:sp>
    </p:spTree>
    <p:extLst>
      <p:ext uri="{BB962C8B-B14F-4D97-AF65-F5344CB8AC3E}">
        <p14:creationId xmlns:p14="http://schemas.microsoft.com/office/powerpoint/2010/main" xmlns="" val="121538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246C"/>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ctr" defTabSz="457200" rtl="0" eaLnBrk="0" fontAlgn="base" latinLnBrk="0" hangingPunct="0">
              <a:lnSpc>
                <a:spcPct val="100000"/>
              </a:lnSpc>
              <a:spcBef>
                <a:spcPct val="0"/>
              </a:spcBef>
              <a:spcAft>
                <a:spcPct val="0"/>
              </a:spcAft>
              <a:buClrTx/>
              <a:buSzTx/>
              <a:buFontTx/>
              <a:buNone/>
              <a:tabLst/>
              <a:defRPr/>
            </a:lvl1pPr>
          </a:lstStyle>
          <a:p>
            <a:r>
              <a:rPr lang="en-US" dirty="0">
                <a:solidFill>
                  <a:srgbClr val="000000"/>
                </a:solidFill>
              </a:rPr>
              <a:t/>
            </a:r>
            <a:br>
              <a:rPr lang="en-US" dirty="0">
                <a:solidFill>
                  <a:srgbClr val="000000"/>
                </a:solidFill>
              </a:rPr>
            </a:br>
            <a:endParaRPr lang="en-US" dirty="0"/>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endParaRPr lang="en-US" dirty="0">
              <a:solidFill>
                <a:srgbClr val="000000"/>
              </a:solidFill>
            </a:endParaRPr>
          </a:p>
        </p:txBody>
      </p:sp>
    </p:spTree>
    <p:extLst>
      <p:ext uri="{BB962C8B-B14F-4D97-AF65-F5344CB8AC3E}">
        <p14:creationId xmlns:p14="http://schemas.microsoft.com/office/powerpoint/2010/main" xmlns="" val="161427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zh-TW" altLang="zh-TW">
              <a:solidFill>
                <a:srgbClr val="FFFFFF"/>
              </a:solidFill>
              <a:ea typeface="ＭＳ Ｐゴシック" pitchFamily="34" charset="-128"/>
            </a:endParaRPr>
          </a:p>
        </p:txBody>
      </p:sp>
      <p:sp>
        <p:nvSpPr>
          <p:cNvPr id="5" name="Rectangle 4"/>
          <p:cNvSpPr>
            <a:spLocks noChangeArrowheads="1"/>
          </p:cNvSpPr>
          <p:nvPr/>
        </p:nvSpPr>
        <p:spPr bwMode="auto">
          <a:xfrm>
            <a:off x="-76200" y="457200"/>
            <a:ext cx="9296400" cy="533400"/>
          </a:xfrm>
          <a:prstGeom prst="rect">
            <a:avLst/>
          </a:prstGeom>
          <a:solidFill>
            <a:srgbClr val="00246C"/>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zh-TW" altLang="zh-TW">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FFFFFF"/>
                </a:solidFill>
                <a:latin typeface="Georgia"/>
                <a:cs typeface="Georgia"/>
              </a:defRPr>
            </a:lvl1pPr>
            <a:lvl2pP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zh-TW" altLang="zh-TW">
              <a:solidFill>
                <a:srgbClr val="FFFFFF"/>
              </a:solidFill>
              <a:ea typeface="ＭＳ Ｐゴシック" pitchFamily="34" charset="-128"/>
            </a:endParaRPr>
          </a:p>
        </p:txBody>
      </p:sp>
      <p:sp>
        <p:nvSpPr>
          <p:cNvPr id="4" name="Rectangle 3"/>
          <p:cNvSpPr>
            <a:spLocks noChangeArrowheads="1"/>
          </p:cNvSpPr>
          <p:nvPr/>
        </p:nvSpPr>
        <p:spPr bwMode="auto">
          <a:xfrm>
            <a:off x="-152400" y="2667000"/>
            <a:ext cx="9525000" cy="1600200"/>
          </a:xfrm>
          <a:prstGeom prst="rect">
            <a:avLst/>
          </a:prstGeom>
          <a:solidFill>
            <a:srgbClr val="00246C"/>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zh-TW" altLang="zh-TW">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345819" y="432561"/>
            <a:ext cx="6452361" cy="1156335"/>
          </a:xfrm>
          <a:prstGeom prst="rect">
            <a:avLst/>
          </a:prstGeom>
        </p:spPr>
        <p:txBody>
          <a:bodyPr lIns="0" tIns="0" rIns="0" bIns="0"/>
          <a:lstStyle>
            <a:lvl1pPr>
              <a:defRPr sz="2500" b="1" i="0">
                <a:solidFill>
                  <a:srgbClr val="001F5F"/>
                </a:solidFill>
                <a:latin typeface="Microsoft YaHei"/>
                <a:cs typeface="Microsoft YaHei"/>
              </a:defRPr>
            </a:lvl1pPr>
          </a:lstStyle>
          <a:p>
            <a:endParaRPr/>
          </a:p>
        </p:txBody>
      </p:sp>
      <p:sp>
        <p:nvSpPr>
          <p:cNvPr id="3" name="Holder 3"/>
          <p:cNvSpPr>
            <a:spLocks noGrp="1"/>
          </p:cNvSpPr>
          <p:nvPr>
            <p:ph type="body" idx="1"/>
          </p:nvPr>
        </p:nvSpPr>
        <p:spPr>
          <a:xfrm>
            <a:off x="467182" y="1124788"/>
            <a:ext cx="8209635" cy="4395470"/>
          </a:xfrm>
          <a:prstGeom prst="rect">
            <a:avLst/>
          </a:prstGeom>
        </p:spPr>
        <p:txBody>
          <a:bodyPr lIns="0" tIns="0" rIns="0" bIns="0"/>
          <a:lstStyle>
            <a:lvl1pPr>
              <a:defRPr sz="3200" b="1" i="0">
                <a:solidFill>
                  <a:srgbClr val="404040"/>
                </a:solidFill>
                <a:latin typeface="Palatino Linotype"/>
                <a:cs typeface="Palatino Linotype"/>
              </a:defRPr>
            </a:lvl1pPr>
          </a:lstStyle>
          <a:p>
            <a:endParaRPr/>
          </a:p>
        </p:txBody>
      </p:sp>
      <p:sp>
        <p:nvSpPr>
          <p:cNvPr id="4" name="Holder 4"/>
          <p:cNvSpPr>
            <a:spLocks noGrp="1"/>
          </p:cNvSpPr>
          <p:nvPr>
            <p:ph type="ftr" sz="quarter" idx="10"/>
          </p:nvPr>
        </p:nvSpPr>
        <p:spPr>
          <a:xfrm>
            <a:off x="3108325" y="6378575"/>
            <a:ext cx="2927350" cy="342900"/>
          </a:xfrm>
          <a:prstGeom prst="rect">
            <a:avLst/>
          </a:prstGeom>
        </p:spPr>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11"/>
          </p:nvPr>
        </p:nvSpPr>
        <p:spPr>
          <a:xfrm>
            <a:off x="457200" y="6378575"/>
            <a:ext cx="2103438" cy="342900"/>
          </a:xfrm>
          <a:prstGeom prst="rect">
            <a:avLst/>
          </a:prstGeom>
        </p:spPr>
        <p:txBody>
          <a:bodyPr lIns="0" tIns="0" rIns="0" bIns="0"/>
          <a:lstStyle>
            <a:lvl1pPr algn="l">
              <a:defRPr>
                <a:solidFill>
                  <a:schemeClr val="tx1">
                    <a:tint val="75000"/>
                  </a:schemeClr>
                </a:solidFill>
              </a:defRPr>
            </a:lvl1pPr>
          </a:lstStyle>
          <a:p>
            <a:pPr>
              <a:defRPr/>
            </a:pPr>
            <a:fld id="{40A4AB7A-CB7A-48B7-8477-E7EC0236DFDF}" type="datetimeFigureOut">
              <a:rPr lang="en-US"/>
              <a:pPr>
                <a:defRPr/>
              </a:pPr>
              <a:t>8/6/2017</a:t>
            </a:fld>
            <a:endParaRPr lang="en-US"/>
          </a:p>
        </p:txBody>
      </p:sp>
      <p:sp>
        <p:nvSpPr>
          <p:cNvPr id="6" name="Holder 6"/>
          <p:cNvSpPr>
            <a:spLocks noGrp="1"/>
          </p:cNvSpPr>
          <p:nvPr>
            <p:ph type="sldNum" sz="quarter" idx="12"/>
          </p:nvPr>
        </p:nvSpPr>
        <p:spPr>
          <a:xfrm>
            <a:off x="6583363" y="6378575"/>
            <a:ext cx="2103437" cy="342900"/>
          </a:xfrm>
          <a:prstGeom prst="rect">
            <a:avLst/>
          </a:prstGeom>
        </p:spPr>
        <p:txBody>
          <a:bodyPr lIns="0" tIns="0" rIns="0" bIns="0"/>
          <a:lstStyle>
            <a:lvl1pPr algn="r">
              <a:defRPr>
                <a:solidFill>
                  <a:schemeClr val="tx1">
                    <a:tint val="75000"/>
                  </a:schemeClr>
                </a:solidFill>
              </a:defRPr>
            </a:lvl1pPr>
          </a:lstStyle>
          <a:p>
            <a:pPr>
              <a:defRPr/>
            </a:pPr>
            <a:fld id="{D9710949-654F-42D0-834A-6B0728F94560}"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a:xfrm>
            <a:off x="3108325" y="6378575"/>
            <a:ext cx="2927350" cy="342900"/>
          </a:xfrm>
          <a:prstGeom prst="rect">
            <a:avLst/>
          </a:prstGeom>
        </p:spPr>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11"/>
          </p:nvPr>
        </p:nvSpPr>
        <p:spPr>
          <a:xfrm>
            <a:off x="457200" y="6378575"/>
            <a:ext cx="2103438" cy="342900"/>
          </a:xfrm>
          <a:prstGeom prst="rect">
            <a:avLst/>
          </a:prstGeom>
        </p:spPr>
        <p:txBody>
          <a:bodyPr lIns="0" tIns="0" rIns="0" bIns="0"/>
          <a:lstStyle>
            <a:lvl1pPr algn="l">
              <a:defRPr>
                <a:solidFill>
                  <a:schemeClr val="tx1">
                    <a:tint val="75000"/>
                  </a:schemeClr>
                </a:solidFill>
              </a:defRPr>
            </a:lvl1pPr>
          </a:lstStyle>
          <a:p>
            <a:pPr>
              <a:defRPr/>
            </a:pPr>
            <a:fld id="{497CEDDD-E691-40F8-9E62-72D9E8C790B0}" type="datetimeFigureOut">
              <a:rPr lang="en-US"/>
              <a:pPr>
                <a:defRPr/>
              </a:pPr>
              <a:t>8/6/2017</a:t>
            </a:fld>
            <a:endParaRPr lang="en-US"/>
          </a:p>
        </p:txBody>
      </p:sp>
      <p:sp>
        <p:nvSpPr>
          <p:cNvPr id="4" name="Holder 4"/>
          <p:cNvSpPr>
            <a:spLocks noGrp="1"/>
          </p:cNvSpPr>
          <p:nvPr>
            <p:ph type="sldNum" sz="quarter" idx="12"/>
          </p:nvPr>
        </p:nvSpPr>
        <p:spPr>
          <a:xfrm>
            <a:off x="6583363" y="6378575"/>
            <a:ext cx="2103437" cy="342900"/>
          </a:xfrm>
          <a:prstGeom prst="rect">
            <a:avLst/>
          </a:prstGeom>
        </p:spPr>
        <p:txBody>
          <a:bodyPr lIns="0" tIns="0" rIns="0" bIns="0"/>
          <a:lstStyle>
            <a:lvl1pPr algn="r">
              <a:defRPr>
                <a:solidFill>
                  <a:schemeClr val="tx1">
                    <a:tint val="75000"/>
                  </a:schemeClr>
                </a:solidFill>
              </a:defRPr>
            </a:lvl1pPr>
          </a:lstStyle>
          <a:p>
            <a:pPr>
              <a:defRPr/>
            </a:pPr>
            <a:fld id="{847BB5C7-0DAA-40F6-9B95-A8171A4F80E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07480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6"/>
          <a:srcRect/>
          <a:stretch>
            <a:fillRect/>
          </a:stretch>
        </p:blipFill>
        <p:spPr bwMode="auto">
          <a:xfrm>
            <a:off x="460375" y="6165850"/>
            <a:ext cx="1212850" cy="457200"/>
          </a:xfrm>
          <a:prstGeom prst="rect">
            <a:avLst/>
          </a:prstGeom>
          <a:noFill/>
          <a:ln w="9525">
            <a:noFill/>
            <a:miter lim="800000"/>
            <a:headEnd/>
            <a:tailEnd/>
          </a:ln>
        </p:spPr>
      </p:pic>
      <p:pic>
        <p:nvPicPr>
          <p:cNvPr id="1027" name="Picture 4"/>
          <p:cNvPicPr>
            <a:picLocks noChangeAspect="1"/>
          </p:cNvPicPr>
          <p:nvPr/>
        </p:nvPicPr>
        <p:blipFill>
          <a:blip r:embed="rId7"/>
          <a:srcRect/>
          <a:stretch>
            <a:fillRect/>
          </a:stretch>
        </p:blipFill>
        <p:spPr bwMode="auto">
          <a:xfrm>
            <a:off x="5562600" y="152400"/>
            <a:ext cx="3124200" cy="3124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8"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8"/>
          <a:srcRect/>
          <a:stretch>
            <a:fillRect/>
          </a:stretch>
        </p:blipFill>
        <p:spPr bwMode="auto">
          <a:xfrm>
            <a:off x="460375" y="6165850"/>
            <a:ext cx="121285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9" r:id="rId1"/>
    <p:sldLayoutId id="2147483857" r:id="rId2"/>
    <p:sldLayoutId id="2147483860" r:id="rId3"/>
    <p:sldLayoutId id="2147483861" r:id="rId4"/>
    <p:sldLayoutId id="2147483862" r:id="rId5"/>
    <p:sldLayoutId id="2147483863"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polioeradication.org/Portals/0/Document/Resources/StrategyWork/GPEI_Pl"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rotary.org/myrotary/en/global-vaccine-summit-yields-us4-billion-fundin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polioeradication.org/Dataandmonitoring/Poliothisweek/Wildpolioviruslist.aspx" TargetMode="External"/><Relationship Id="rId2" Type="http://schemas.openxmlformats.org/officeDocument/2006/relationships/hyperlink" Target="http://www.earth-policy.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 Id="rId9"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jpeg"/></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txBox="1">
            <a:spLocks noChangeArrowheads="1"/>
          </p:cNvSpPr>
          <p:nvPr/>
        </p:nvSpPr>
        <p:spPr bwMode="auto">
          <a:xfrm>
            <a:off x="457200" y="3581400"/>
            <a:ext cx="6858000" cy="838200"/>
          </a:xfrm>
          <a:prstGeom prst="rect">
            <a:avLst/>
          </a:prstGeom>
          <a:noFill/>
          <a:ln w="9525">
            <a:noFill/>
            <a:miter lim="800000"/>
            <a:headEnd/>
            <a:tailEnd/>
          </a:ln>
        </p:spPr>
        <p:txBody>
          <a:bodyPr lIns="0" tIns="0" rIns="0" bIns="0"/>
          <a:lstStyle/>
          <a:p>
            <a:pPr defTabSz="457200">
              <a:spcAft>
                <a:spcPts val="2400"/>
              </a:spcAft>
            </a:pPr>
            <a:r>
              <a:rPr lang="en-US" altLang="zh-TW" sz="4400">
                <a:solidFill>
                  <a:schemeClr val="bg1"/>
                </a:solidFill>
                <a:latin typeface="Arial Narrow Bold" pitchFamily="-84" charset="0"/>
              </a:rPr>
              <a:t>TITLE</a:t>
            </a:r>
          </a:p>
        </p:txBody>
      </p:sp>
      <p:sp>
        <p:nvSpPr>
          <p:cNvPr id="2" name="Title 1"/>
          <p:cNvSpPr>
            <a:spLocks noGrp="1"/>
          </p:cNvSpPr>
          <p:nvPr>
            <p:ph type="ctrTitle"/>
          </p:nvPr>
        </p:nvSpPr>
        <p:spPr bwMode="auto">
          <a:xfrm>
            <a:off x="0" y="3429000"/>
            <a:ext cx="9144000" cy="1295400"/>
          </a:xfrm>
          <a:ln>
            <a:miter lim="800000"/>
            <a:headEnd/>
            <a:tailEnd/>
          </a:ln>
          <a:effectLst>
            <a:outerShdw dist="50800" dir="2700000" algn="tl" rotWithShape="0">
              <a:srgbClr val="808080">
                <a:alpha val="39999"/>
              </a:srgbClr>
            </a:outerShdw>
          </a:effectLst>
        </p:spPr>
        <p:txBody>
          <a:bodyPr vert="horz" wrap="square" numCol="1" compatLnSpc="1">
            <a:prstTxWarp prst="textNoShape">
              <a:avLst/>
            </a:prstTxWarp>
          </a:bodyPr>
          <a:lstStyle/>
          <a:p>
            <a:pPr algn="ctr" eaLnBrk="1" hangingPunct="1">
              <a:defRPr/>
            </a:pPr>
            <a:r>
              <a:rPr lang="zh-TW" altLang="en-US" b="1" smtClean="0">
                <a:latin typeface="Arial Narrow" pitchFamily="34" charset="0"/>
                <a:ea typeface="新細明體" pitchFamily="18" charset="-120"/>
                <a:cs typeface="Arial Narrow" pitchFamily="34" charset="0"/>
              </a:rPr>
              <a:t>六大服務焦點領域  與</a:t>
            </a:r>
            <a:r>
              <a:rPr lang="en-US" altLang="zh-TW" b="1" smtClean="0">
                <a:latin typeface="Arial Narrow" pitchFamily="34" charset="0"/>
                <a:ea typeface="新細明體" pitchFamily="18" charset="-120"/>
                <a:cs typeface="Arial Narrow" pitchFamily="34" charset="0"/>
              </a:rPr>
              <a:t/>
            </a:r>
            <a:br>
              <a:rPr lang="en-US" altLang="zh-TW" b="1" smtClean="0">
                <a:latin typeface="Arial Narrow" pitchFamily="34" charset="0"/>
                <a:ea typeface="新細明體" pitchFamily="18" charset="-120"/>
                <a:cs typeface="Arial Narrow" pitchFamily="34" charset="0"/>
              </a:rPr>
            </a:br>
            <a:r>
              <a:rPr lang="zh-TW" altLang="en-US" b="1" smtClean="0">
                <a:latin typeface="Arial Narrow" pitchFamily="34" charset="0"/>
                <a:ea typeface="新細明體" pitchFamily="18" charset="-120"/>
                <a:cs typeface="Arial Narrow" pitchFamily="34" charset="0"/>
              </a:rPr>
              <a:t>消滅小兒麻痺現況</a:t>
            </a:r>
          </a:p>
        </p:txBody>
      </p:sp>
      <p:sp>
        <p:nvSpPr>
          <p:cNvPr id="7172" name="Subtitle 3"/>
          <p:cNvSpPr>
            <a:spLocks noGrp="1"/>
          </p:cNvSpPr>
          <p:nvPr>
            <p:ph type="subTitle" idx="1"/>
          </p:nvPr>
        </p:nvSpPr>
        <p:spPr bwMode="auto">
          <a:xfrm>
            <a:off x="1295400" y="5257800"/>
            <a:ext cx="6400800" cy="609600"/>
          </a:xfrm>
          <a:noFill/>
          <a:ln>
            <a:miter lim="800000"/>
            <a:headEnd/>
            <a:tailEnd/>
          </a:ln>
        </p:spPr>
        <p:txBody>
          <a:bodyPr vert="horz" wrap="square" numCol="1" anchor="t" anchorCtr="0" compatLnSpc="1">
            <a:prstTxWarp prst="textNoShape">
              <a:avLst/>
            </a:prstTxWarp>
            <a:normAutofit/>
          </a:bodyPr>
          <a:lstStyle/>
          <a:p>
            <a:pPr algn="ctr" eaLnBrk="1" hangingPunct="1"/>
            <a:r>
              <a:rPr lang="en-US" altLang="zh-TW" sz="2800" b="1" dirty="0" smtClean="0">
                <a:latin typeface="Georgia" pitchFamily="18" charset="0"/>
                <a:ea typeface="ヒラギノ角ゴ Pro W3" charset="0"/>
                <a:cs typeface="Georgia" pitchFamily="18" charset="0"/>
              </a:rPr>
              <a:t>D3462 DRFS 2017/08/06</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altLang="zh-TW" sz="4000" smtClean="0">
                <a:latin typeface="Arial Narrow" pitchFamily="34" charset="0"/>
                <a:ea typeface="ＭＳ Ｐゴシック" pitchFamily="34" charset="-128"/>
              </a:rPr>
              <a:t>6. </a:t>
            </a:r>
            <a:r>
              <a:rPr lang="zh-TW" altLang="en-US" sz="4000" smtClean="0">
                <a:latin typeface="Arial Narrow" pitchFamily="34" charset="0"/>
                <a:ea typeface="ＭＳ Ｐゴシック" pitchFamily="34" charset="-128"/>
              </a:rPr>
              <a:t>經濟與社區發展</a:t>
            </a:r>
          </a:p>
        </p:txBody>
      </p:sp>
      <p:sp>
        <p:nvSpPr>
          <p:cNvPr id="16387" name="內容版面配置區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TW" altLang="en-US" dirty="0" smtClean="0">
                <a:latin typeface="Georgia" pitchFamily="18" charset="0"/>
                <a:ea typeface="ＭＳ Ｐゴシック" pitchFamily="34" charset="-128"/>
              </a:rPr>
              <a:t>扶輪基金會經由以下方式來投資於人民以在他們的生活與社區中產生可衡量並且持久的改善</a:t>
            </a:r>
          </a:p>
          <a:p>
            <a:pPr eaLnBrk="1" hangingPunct="1"/>
            <a:r>
              <a:rPr lang="en-US" altLang="zh-TW" dirty="0" smtClean="0">
                <a:latin typeface="Georgia" pitchFamily="18" charset="0"/>
                <a:ea typeface="ＭＳ Ｐゴシック" pitchFamily="34" charset="-128"/>
              </a:rPr>
              <a:t>– </a:t>
            </a:r>
            <a:r>
              <a:rPr lang="zh-TW" altLang="en-US" dirty="0" smtClean="0">
                <a:latin typeface="Georgia" pitchFamily="18" charset="0"/>
                <a:ea typeface="ＭＳ Ｐゴシック" pitchFamily="34" charset="-128"/>
              </a:rPr>
              <a:t>在貧困的社區強化培養當地的企業家與社區領導人，特別是女性</a:t>
            </a:r>
          </a:p>
          <a:p>
            <a:pPr eaLnBrk="1" hangingPunct="1"/>
            <a:r>
              <a:rPr lang="en-US" altLang="zh-TW" dirty="0"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開發正當並且有收穫的工作機會，特別是為年輕人</a:t>
            </a:r>
          </a:p>
          <a:p>
            <a:pPr eaLnBrk="1" hangingPunct="1"/>
            <a:r>
              <a:rPr lang="en-US" altLang="zh-TW" dirty="0" smtClean="0">
                <a:latin typeface="Georgia" pitchFamily="18" charset="0"/>
                <a:ea typeface="ＭＳ Ｐゴシック" pitchFamily="34" charset="-128"/>
              </a:rPr>
              <a:t>– </a:t>
            </a:r>
            <a:r>
              <a:rPr lang="zh-TW" altLang="en-US" dirty="0" smtClean="0">
                <a:latin typeface="Georgia" pitchFamily="18" charset="0"/>
                <a:ea typeface="ＭＳ Ｐゴシック" pitchFamily="34" charset="-128"/>
              </a:rPr>
              <a:t>建立當地的機構與社區網絡支持經濟發展的能力</a:t>
            </a:r>
          </a:p>
          <a:p>
            <a:pPr eaLnBrk="1" hangingPunct="1"/>
            <a:r>
              <a:rPr lang="en-US" altLang="zh-TW" dirty="0" smtClean="0">
                <a:latin typeface="Georgia" pitchFamily="18" charset="0"/>
                <a:ea typeface="ＭＳ Ｐゴシック" pitchFamily="34" charset="-128"/>
              </a:rPr>
              <a:t>– </a:t>
            </a:r>
            <a:r>
              <a:rPr lang="zh-TW" altLang="en-US" dirty="0" smtClean="0">
                <a:latin typeface="Georgia" pitchFamily="18" charset="0"/>
                <a:ea typeface="ＭＳ Ｐゴシック" pitchFamily="34" charset="-128"/>
              </a:rPr>
              <a:t>支持與經濟及社區發展有關的研究</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1" descr="6a340ebfb80d48fe1ad8175d6cd632e4.jpg"/>
          <p:cNvPicPr>
            <a:picLocks noChangeAspect="1"/>
          </p:cNvPicPr>
          <p:nvPr/>
        </p:nvPicPr>
        <p:blipFill>
          <a:blip r:embed="rId2"/>
          <a:srcRect/>
          <a:stretch>
            <a:fillRect/>
          </a:stretch>
        </p:blipFill>
        <p:spPr bwMode="auto">
          <a:xfrm>
            <a:off x="1981200" y="0"/>
            <a:ext cx="5334000" cy="68437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ctrTitle"/>
          </p:nvPr>
        </p:nvSpPr>
        <p:spPr bwMode="auto">
          <a:noFill/>
          <a:ln>
            <a:miter lim="800000"/>
            <a:headEnd/>
            <a:tailEnd/>
          </a:ln>
        </p:spPr>
        <p:txBody>
          <a:bodyPr vert="horz" wrap="square" numCol="1" compatLnSpc="1">
            <a:prstTxWarp prst="textNoShape">
              <a:avLst/>
            </a:prstTxWarp>
          </a:bodyPr>
          <a:lstStyle/>
          <a:p>
            <a:r>
              <a:rPr lang="zh-TW" altLang="en-US" sz="5400" smtClean="0">
                <a:latin typeface="新細明體" pitchFamily="18" charset="-120"/>
                <a:ea typeface="新細明體" pitchFamily="18" charset="-120"/>
                <a:cs typeface="Arial Narrow" pitchFamily="34" charset="0"/>
              </a:rPr>
              <a:t>根除小兒麻痺</a:t>
            </a:r>
            <a:r>
              <a:rPr lang="en-US" altLang="zh-TW" sz="5400" smtClean="0">
                <a:latin typeface="Trebuchet MS" pitchFamily="34" charset="0"/>
                <a:ea typeface="新細明體" pitchFamily="18" charset="-120"/>
                <a:cs typeface="Arial Narrow" pitchFamily="34" charset="0"/>
              </a:rPr>
              <a:t>-</a:t>
            </a:r>
            <a:r>
              <a:rPr lang="zh-TW" altLang="en-US" sz="5400" smtClean="0">
                <a:latin typeface="新細明體" pitchFamily="18" charset="-120"/>
                <a:ea typeface="新細明體" pitchFamily="18" charset="-120"/>
                <a:cs typeface="Arial Narrow" pitchFamily="34" charset="0"/>
              </a:rPr>
              <a:t>最後一哩路</a:t>
            </a:r>
            <a:r>
              <a:rPr lang="zh-TW" altLang="en-US" smtClean="0">
                <a:latin typeface="新細明體" pitchFamily="18" charset="-120"/>
                <a:ea typeface="新細明體" pitchFamily="18" charset="-120"/>
                <a:cs typeface="Arial Narrow" pitchFamily="34" charset="0"/>
              </a:rPr>
              <a:t/>
            </a:r>
            <a:br>
              <a:rPr lang="zh-TW" altLang="en-US" smtClean="0">
                <a:latin typeface="新細明體" pitchFamily="18" charset="-120"/>
                <a:ea typeface="新細明體" pitchFamily="18" charset="-120"/>
                <a:cs typeface="Arial Narrow" pitchFamily="34" charset="0"/>
              </a:rPr>
            </a:br>
            <a:endParaRPr lang="zh-TW" altLang="en-US" smtClean="0">
              <a:latin typeface="Arial Narrow" pitchFamily="34"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4"/>
          <p:cNvSpPr>
            <a:spLocks noChangeArrowheads="1"/>
          </p:cNvSpPr>
          <p:nvPr/>
        </p:nvSpPr>
        <p:spPr bwMode="auto">
          <a:xfrm>
            <a:off x="3667125" y="1376363"/>
            <a:ext cx="919163" cy="973137"/>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19459" name="object 6"/>
          <p:cNvSpPr>
            <a:spLocks noChangeArrowheads="1"/>
          </p:cNvSpPr>
          <p:nvPr/>
        </p:nvSpPr>
        <p:spPr bwMode="auto">
          <a:xfrm>
            <a:off x="7415213" y="1376363"/>
            <a:ext cx="927100" cy="973137"/>
          </a:xfrm>
          <a:prstGeom prst="rect">
            <a:avLst/>
          </a:prstGeom>
          <a:blipFill dpi="0" rotWithShape="1">
            <a:blip r:embed="rId3"/>
            <a:srcRect/>
            <a:stretch>
              <a:fillRect/>
            </a:stretch>
          </a:blipFill>
          <a:ln w="9525">
            <a:noFill/>
            <a:miter lim="800000"/>
            <a:headEnd/>
            <a:tailEnd/>
          </a:ln>
        </p:spPr>
        <p:txBody>
          <a:bodyPr lIns="0" tIns="0" rIns="0" bIns="0"/>
          <a:lstStyle/>
          <a:p>
            <a:endParaRPr lang="zh-TW" altLang="zh-TW"/>
          </a:p>
        </p:txBody>
      </p:sp>
      <p:sp>
        <p:nvSpPr>
          <p:cNvPr id="19460" name="object 8"/>
          <p:cNvSpPr>
            <a:spLocks noChangeArrowheads="1"/>
          </p:cNvSpPr>
          <p:nvPr/>
        </p:nvSpPr>
        <p:spPr bwMode="auto">
          <a:xfrm>
            <a:off x="165100" y="2743200"/>
            <a:ext cx="839788" cy="838200"/>
          </a:xfrm>
          <a:prstGeom prst="rect">
            <a:avLst/>
          </a:prstGeom>
          <a:blipFill dpi="0" rotWithShape="1">
            <a:blip r:embed="rId4"/>
            <a:srcRect/>
            <a:stretch>
              <a:fillRect/>
            </a:stretch>
          </a:blipFill>
          <a:ln w="9525">
            <a:noFill/>
            <a:miter lim="800000"/>
            <a:headEnd/>
            <a:tailEnd/>
          </a:ln>
        </p:spPr>
        <p:txBody>
          <a:bodyPr lIns="0" tIns="0" rIns="0" bIns="0"/>
          <a:lstStyle/>
          <a:p>
            <a:endParaRPr lang="zh-TW" altLang="zh-TW"/>
          </a:p>
        </p:txBody>
      </p:sp>
      <p:sp>
        <p:nvSpPr>
          <p:cNvPr id="19461" name="object 15"/>
          <p:cNvSpPr>
            <a:spLocks noChangeArrowheads="1"/>
          </p:cNvSpPr>
          <p:nvPr/>
        </p:nvSpPr>
        <p:spPr bwMode="auto">
          <a:xfrm>
            <a:off x="4910138" y="2743200"/>
            <a:ext cx="839787" cy="838200"/>
          </a:xfrm>
          <a:prstGeom prst="rect">
            <a:avLst/>
          </a:prstGeom>
          <a:blipFill dpi="0" rotWithShape="1">
            <a:blip r:embed="rId4"/>
            <a:srcRect/>
            <a:stretch>
              <a:fillRect/>
            </a:stretch>
          </a:blipFill>
          <a:ln w="9525">
            <a:noFill/>
            <a:miter lim="800000"/>
            <a:headEnd/>
            <a:tailEnd/>
          </a:ln>
        </p:spPr>
        <p:txBody>
          <a:bodyPr lIns="0" tIns="0" rIns="0" bIns="0"/>
          <a:lstStyle/>
          <a:p>
            <a:endParaRPr lang="zh-TW" altLang="zh-TW"/>
          </a:p>
        </p:txBody>
      </p:sp>
      <p:sp>
        <p:nvSpPr>
          <p:cNvPr id="19462" name="object 17"/>
          <p:cNvSpPr>
            <a:spLocks noChangeArrowheads="1"/>
          </p:cNvSpPr>
          <p:nvPr/>
        </p:nvSpPr>
        <p:spPr bwMode="auto">
          <a:xfrm>
            <a:off x="8251825" y="2743200"/>
            <a:ext cx="839788" cy="838200"/>
          </a:xfrm>
          <a:prstGeom prst="rect">
            <a:avLst/>
          </a:prstGeom>
          <a:blipFill dpi="0" rotWithShape="1">
            <a:blip r:embed="rId4"/>
            <a:srcRect/>
            <a:stretch>
              <a:fillRect/>
            </a:stretch>
          </a:blipFill>
          <a:ln w="9525">
            <a:noFill/>
            <a:miter lim="800000"/>
            <a:headEnd/>
            <a:tailEnd/>
          </a:ln>
        </p:spPr>
        <p:txBody>
          <a:bodyPr lIns="0" tIns="0" rIns="0" bIns="0"/>
          <a:lstStyle/>
          <a:p>
            <a:endParaRPr lang="zh-TW" altLang="zh-TW"/>
          </a:p>
        </p:txBody>
      </p:sp>
      <p:sp>
        <p:nvSpPr>
          <p:cNvPr id="21" name="矩形 20"/>
          <p:cNvSpPr/>
          <p:nvPr/>
        </p:nvSpPr>
        <p:spPr>
          <a:xfrm>
            <a:off x="152400" y="3013075"/>
            <a:ext cx="8991600" cy="769938"/>
          </a:xfrm>
          <a:prstGeom prst="rect">
            <a:avLst/>
          </a:prstGeom>
        </p:spPr>
        <p:txBody>
          <a:bodyPr>
            <a:spAutoFit/>
          </a:bodyPr>
          <a:lstStyle/>
          <a:p>
            <a:pPr marL="12700">
              <a:defRPr/>
            </a:pPr>
            <a:r>
              <a:rPr lang="en-US" altLang="zh-TW" sz="4400" b="1" i="1" dirty="0">
                <a:solidFill>
                  <a:srgbClr val="C00000"/>
                </a:solidFill>
                <a:latin typeface="Trebuchet MS"/>
                <a:cs typeface="Trebuchet MS"/>
              </a:rPr>
              <a:t>P</a:t>
            </a:r>
            <a:r>
              <a:rPr lang="en-US" altLang="zh-TW" sz="4400" b="1" i="1" dirty="0">
                <a:solidFill>
                  <a:schemeClr val="bg1"/>
                </a:solidFill>
                <a:latin typeface="Trebuchet MS"/>
                <a:cs typeface="Trebuchet MS"/>
              </a:rPr>
              <a:t>erson </a:t>
            </a:r>
            <a:r>
              <a:rPr lang="en-US" altLang="zh-TW" sz="4400" b="1" i="1" spc="-5" dirty="0">
                <a:solidFill>
                  <a:srgbClr val="C00000"/>
                </a:solidFill>
                <a:latin typeface="Trebuchet MS"/>
                <a:cs typeface="Trebuchet MS"/>
              </a:rPr>
              <a:t>D</a:t>
            </a:r>
            <a:r>
              <a:rPr lang="en-US" altLang="zh-TW" sz="4400" b="1" i="1" spc="-5" dirty="0">
                <a:solidFill>
                  <a:schemeClr val="bg1"/>
                </a:solidFill>
                <a:latin typeface="Trebuchet MS"/>
                <a:cs typeface="Trebuchet MS"/>
              </a:rPr>
              <a:t>oing </a:t>
            </a:r>
            <a:r>
              <a:rPr lang="en-US" altLang="zh-TW" sz="4400" b="1" i="1" dirty="0">
                <a:solidFill>
                  <a:srgbClr val="C00000"/>
                </a:solidFill>
                <a:latin typeface="Trebuchet MS"/>
                <a:cs typeface="Trebuchet MS"/>
              </a:rPr>
              <a:t>G</a:t>
            </a:r>
            <a:r>
              <a:rPr lang="en-US" altLang="zh-TW" sz="4400" b="1" i="1" dirty="0">
                <a:solidFill>
                  <a:schemeClr val="bg1"/>
                </a:solidFill>
                <a:latin typeface="Trebuchet MS"/>
                <a:cs typeface="Trebuchet MS"/>
              </a:rPr>
              <a:t>ood in the</a:t>
            </a:r>
            <a:r>
              <a:rPr lang="en-US" altLang="zh-TW" sz="4400" b="1" i="1" spc="-80" dirty="0">
                <a:solidFill>
                  <a:schemeClr val="bg1"/>
                </a:solidFill>
                <a:latin typeface="Trebuchet MS"/>
                <a:cs typeface="Trebuchet MS"/>
              </a:rPr>
              <a:t> </a:t>
            </a:r>
            <a:r>
              <a:rPr lang="en-US" altLang="zh-TW" sz="4400" b="1" i="1" spc="-5" dirty="0">
                <a:solidFill>
                  <a:schemeClr val="bg1"/>
                </a:solidFill>
                <a:latin typeface="Trebuchet MS"/>
                <a:cs typeface="Trebuchet MS"/>
              </a:rPr>
              <a:t>world!</a:t>
            </a:r>
            <a:endParaRPr lang="en-US" altLang="zh-TW" sz="4400" dirty="0">
              <a:solidFill>
                <a:schemeClr val="bg1"/>
              </a:solidFill>
              <a:latin typeface="Trebuchet MS"/>
              <a:cs typeface="Trebuchet M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2"/>
          <p:cNvSpPr txBox="1">
            <a:spLocks noChangeArrowheads="1"/>
          </p:cNvSpPr>
          <p:nvPr/>
        </p:nvSpPr>
        <p:spPr bwMode="auto">
          <a:xfrm>
            <a:off x="3078163" y="1398588"/>
            <a:ext cx="2987675" cy="549275"/>
          </a:xfrm>
          <a:prstGeom prst="rect">
            <a:avLst/>
          </a:prstGeom>
          <a:noFill/>
          <a:ln w="9525">
            <a:noFill/>
            <a:miter lim="800000"/>
            <a:headEnd/>
            <a:tailEnd/>
          </a:ln>
        </p:spPr>
        <p:txBody>
          <a:bodyPr lIns="0" tIns="0" rIns="0" bIns="0">
            <a:spAutoFit/>
          </a:bodyPr>
          <a:lstStyle/>
          <a:p>
            <a:pPr marL="12700"/>
            <a:r>
              <a:rPr lang="zh-TW" altLang="zh-TW" sz="3600" b="1">
                <a:solidFill>
                  <a:schemeClr val="bg1"/>
                </a:solidFill>
                <a:latin typeface="Trebuchet MS" pitchFamily="34" charset="0"/>
              </a:rPr>
              <a:t>PolioPlus </a:t>
            </a:r>
            <a:r>
              <a:rPr lang="zh-TW" sz="3600" b="1">
                <a:solidFill>
                  <a:schemeClr val="bg1"/>
                </a:solidFill>
                <a:latin typeface="Microsoft YaHei" pitchFamily="34" charset="-122"/>
                <a:ea typeface="Microsoft YaHei" pitchFamily="34" charset="-122"/>
              </a:rPr>
              <a:t>推手</a:t>
            </a:r>
            <a:endParaRPr lang="zh-TW" sz="3600">
              <a:solidFill>
                <a:schemeClr val="bg1"/>
              </a:solidFill>
              <a:latin typeface="Microsoft YaHei" pitchFamily="34" charset="-122"/>
              <a:ea typeface="Microsoft YaHei" pitchFamily="34" charset="-122"/>
            </a:endParaRPr>
          </a:p>
        </p:txBody>
      </p:sp>
      <p:sp>
        <p:nvSpPr>
          <p:cNvPr id="20483" name="object 3"/>
          <p:cNvSpPr>
            <a:spLocks noChangeArrowheads="1"/>
          </p:cNvSpPr>
          <p:nvPr/>
        </p:nvSpPr>
        <p:spPr bwMode="auto">
          <a:xfrm>
            <a:off x="3035300" y="2219325"/>
            <a:ext cx="3073400" cy="3119438"/>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20484" name="object 4"/>
          <p:cNvSpPr txBox="1">
            <a:spLocks noGrp="1"/>
          </p:cNvSpPr>
          <p:nvPr>
            <p:ph type="title"/>
          </p:nvPr>
        </p:nvSpPr>
        <p:spPr bwMode="auto">
          <a:xfrm>
            <a:off x="1346200" y="431800"/>
            <a:ext cx="6451600" cy="615950"/>
          </a:xfrm>
          <a:noFill/>
          <a:ln>
            <a:miter lim="800000"/>
            <a:headEnd/>
            <a:tailEnd/>
          </a:ln>
        </p:spPr>
        <p:txBody>
          <a:bodyPr vert="horz" wrap="square" numCol="1" anchor="t" anchorCtr="0" compatLnSpc="1">
            <a:prstTxWarp prst="textNoShape">
              <a:avLst/>
            </a:prstTxWarp>
            <a:spAutoFit/>
          </a:bodyPr>
          <a:lstStyle/>
          <a:p>
            <a:pPr marL="1062038"/>
            <a:r>
              <a:rPr lang="zh-TW" altLang="zh-TW" sz="4000" smtClean="0">
                <a:solidFill>
                  <a:srgbClr val="002060"/>
                </a:solidFill>
                <a:latin typeface="Calibri" pitchFamily="34" charset="0"/>
                <a:ea typeface="Microsoft YaHei" pitchFamily="34" charset="-122"/>
              </a:rPr>
              <a:t>Reach Out </a:t>
            </a:r>
            <a:r>
              <a:rPr lang="zh-TW" sz="4000" smtClean="0">
                <a:solidFill>
                  <a:srgbClr val="002060"/>
                </a:solidFill>
                <a:latin typeface="Microsoft YaHei" pitchFamily="34" charset="-122"/>
                <a:ea typeface="Microsoft YaHei" pitchFamily="34" charset="-122"/>
              </a:rPr>
              <a:t>推己及人</a:t>
            </a:r>
            <a:endParaRPr lang="zh-TW" sz="4000" smtClean="0">
              <a:solidFill>
                <a:srgbClr val="002060"/>
              </a:solidFill>
              <a:latin typeface="Calibri" pitchFamily="34" charset="0"/>
              <a:ea typeface="Microsoft YaHei" pitchFamily="34" charset="-122"/>
            </a:endParaRPr>
          </a:p>
        </p:txBody>
      </p:sp>
      <p:sp>
        <p:nvSpPr>
          <p:cNvPr id="5" name="object 5"/>
          <p:cNvSpPr txBox="1"/>
          <p:nvPr/>
        </p:nvSpPr>
        <p:spPr>
          <a:xfrm>
            <a:off x="2235200" y="5578475"/>
            <a:ext cx="4559300" cy="784225"/>
          </a:xfrm>
          <a:prstGeom prst="rect">
            <a:avLst/>
          </a:prstGeom>
        </p:spPr>
        <p:txBody>
          <a:bodyPr lIns="0" tIns="0" rIns="0" bIns="0">
            <a:spAutoFit/>
          </a:bodyPr>
          <a:lstStyle/>
          <a:p>
            <a:pPr algn="ctr">
              <a:defRPr/>
            </a:pPr>
            <a:r>
              <a:rPr sz="3000" b="1" spc="-5" dirty="0">
                <a:solidFill>
                  <a:schemeClr val="bg1"/>
                </a:solidFill>
                <a:latin typeface="Trebuchet MS"/>
                <a:cs typeface="Trebuchet MS"/>
              </a:rPr>
              <a:t>1978-79 </a:t>
            </a:r>
            <a:r>
              <a:rPr sz="3000" b="1" dirty="0">
                <a:solidFill>
                  <a:schemeClr val="bg1"/>
                </a:solidFill>
                <a:latin typeface="Trebuchet MS"/>
                <a:cs typeface="Trebuchet MS"/>
              </a:rPr>
              <a:t>RIP Clem</a:t>
            </a:r>
            <a:r>
              <a:rPr sz="3000" b="1" spc="-105" dirty="0">
                <a:solidFill>
                  <a:schemeClr val="bg1"/>
                </a:solidFill>
                <a:latin typeface="Trebuchet MS"/>
                <a:cs typeface="Trebuchet MS"/>
              </a:rPr>
              <a:t> </a:t>
            </a:r>
            <a:r>
              <a:rPr sz="3000" b="1" dirty="0">
                <a:solidFill>
                  <a:schemeClr val="bg1"/>
                </a:solidFill>
                <a:latin typeface="Trebuchet MS"/>
                <a:cs typeface="Trebuchet MS"/>
              </a:rPr>
              <a:t>Renouf</a:t>
            </a:r>
            <a:endParaRPr sz="3000" dirty="0">
              <a:solidFill>
                <a:schemeClr val="bg1"/>
              </a:solidFill>
              <a:latin typeface="Trebuchet MS"/>
              <a:cs typeface="Trebuchet MS"/>
            </a:endParaRPr>
          </a:p>
          <a:p>
            <a:pPr marL="92075" algn="ctr">
              <a:spcBef>
                <a:spcPts val="220"/>
              </a:spcBef>
              <a:defRPr/>
            </a:pPr>
            <a:r>
              <a:rPr sz="1800" spc="-5" dirty="0">
                <a:solidFill>
                  <a:schemeClr val="bg1"/>
                </a:solidFill>
                <a:latin typeface="Calibri"/>
                <a:cs typeface="Calibri"/>
              </a:rPr>
              <a:t>Nambour </a:t>
            </a:r>
            <a:r>
              <a:rPr sz="1800" spc="-15" dirty="0">
                <a:solidFill>
                  <a:schemeClr val="bg1"/>
                </a:solidFill>
                <a:latin typeface="Calibri"/>
                <a:cs typeface="Calibri"/>
              </a:rPr>
              <a:t>Rotary</a:t>
            </a:r>
            <a:r>
              <a:rPr sz="1800" spc="-60" dirty="0">
                <a:solidFill>
                  <a:schemeClr val="bg1"/>
                </a:solidFill>
                <a:latin typeface="Calibri"/>
                <a:cs typeface="Calibri"/>
              </a:rPr>
              <a:t> </a:t>
            </a:r>
            <a:r>
              <a:rPr sz="1800" spc="-5" dirty="0">
                <a:solidFill>
                  <a:schemeClr val="bg1"/>
                </a:solidFill>
                <a:latin typeface="Calibri"/>
                <a:cs typeface="Calibri"/>
              </a:rPr>
              <a:t>Club</a:t>
            </a:r>
            <a:endParaRPr sz="1800" dirty="0">
              <a:solidFill>
                <a:schemeClr val="bg1"/>
              </a:solidFill>
              <a:latin typeface="Calibri"/>
              <a:cs typeface="Calibri"/>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ject 6"/>
          <p:cNvSpPr txBox="1">
            <a:spLocks noGrp="1"/>
          </p:cNvSpPr>
          <p:nvPr>
            <p:ph type="title"/>
          </p:nvPr>
        </p:nvSpPr>
        <p:spPr bwMode="auto">
          <a:xfrm>
            <a:off x="838200" y="314325"/>
            <a:ext cx="7239000" cy="860425"/>
          </a:xfrm>
          <a:noFill/>
          <a:ln>
            <a:miter lim="800000"/>
            <a:headEnd/>
            <a:tailEnd/>
          </a:ln>
        </p:spPr>
        <p:txBody>
          <a:bodyPr vert="horz" wrap="square" numCol="1" anchor="t" anchorCtr="0" compatLnSpc="1">
            <a:prstTxWarp prst="textNoShape">
              <a:avLst/>
            </a:prstTxWarp>
            <a:spAutoFit/>
          </a:bodyPr>
          <a:lstStyle/>
          <a:p>
            <a:pPr marL="12700">
              <a:lnSpc>
                <a:spcPts val="3338"/>
              </a:lnSpc>
            </a:pPr>
            <a:r>
              <a:rPr lang="zh-TW" altLang="zh-TW" sz="3000" b="0" smtClean="0">
                <a:solidFill>
                  <a:schemeClr val="bg1"/>
                </a:solidFill>
                <a:latin typeface="Trebuchet MS" pitchFamily="34" charset="0"/>
                <a:ea typeface="Microsoft YaHei" pitchFamily="34" charset="-122"/>
              </a:rPr>
              <a:t>Global Polio Eradication Initiative</a:t>
            </a:r>
            <a:r>
              <a:rPr lang="zh-TW" altLang="zh-TW" sz="3000" smtClean="0">
                <a:solidFill>
                  <a:schemeClr val="bg1"/>
                </a:solidFill>
                <a:latin typeface="Trebuchet MS" pitchFamily="34" charset="0"/>
                <a:ea typeface="Microsoft YaHei" pitchFamily="34" charset="-122"/>
              </a:rPr>
              <a:t/>
            </a:r>
            <a:br>
              <a:rPr lang="zh-TW" altLang="zh-TW" sz="3000" smtClean="0">
                <a:solidFill>
                  <a:schemeClr val="bg1"/>
                </a:solidFill>
                <a:latin typeface="Trebuchet MS" pitchFamily="34" charset="0"/>
                <a:ea typeface="Microsoft YaHei" pitchFamily="34" charset="-122"/>
              </a:rPr>
            </a:br>
            <a:r>
              <a:rPr lang="zh-TW" sz="3000" smtClean="0">
                <a:solidFill>
                  <a:schemeClr val="bg1"/>
                </a:solidFill>
                <a:latin typeface="Microsoft YaHei" pitchFamily="34" charset="-122"/>
                <a:ea typeface="Microsoft YaHei" pitchFamily="34" charset="-122"/>
              </a:rPr>
              <a:t>全球根除小兒痲痹行動</a:t>
            </a:r>
            <a:r>
              <a:rPr lang="zh-TW" sz="3000" smtClean="0">
                <a:latin typeface="Microsoft YaHei" pitchFamily="34" charset="-122"/>
                <a:ea typeface="Microsoft YaHei" pitchFamily="34" charset="-122"/>
              </a:rPr>
              <a:t>	</a:t>
            </a:r>
            <a:r>
              <a:rPr lang="zh-TW" altLang="zh-TW" sz="3000" b="0" smtClean="0">
                <a:solidFill>
                  <a:schemeClr val="bg1"/>
                </a:solidFill>
                <a:latin typeface="Trebuchet MS" pitchFamily="34" charset="0"/>
                <a:ea typeface="Microsoft YaHei" pitchFamily="34" charset="-122"/>
              </a:rPr>
              <a:t>(</a:t>
            </a:r>
            <a:r>
              <a:rPr lang="zh-TW" sz="3000" b="0" smtClean="0">
                <a:solidFill>
                  <a:schemeClr val="bg1"/>
                </a:solidFill>
                <a:latin typeface="新細明體" pitchFamily="18" charset="-120"/>
                <a:ea typeface="新細明體" pitchFamily="18" charset="-120"/>
                <a:cs typeface="Microsoft YaHei" pitchFamily="34" charset="-122"/>
              </a:rPr>
              <a:t>簡稱</a:t>
            </a:r>
            <a:r>
              <a:rPr lang="zh-TW" altLang="zh-TW" sz="3000" b="0" smtClean="0">
                <a:solidFill>
                  <a:schemeClr val="bg1"/>
                </a:solidFill>
                <a:latin typeface="Trebuchet MS" pitchFamily="34" charset="0"/>
                <a:ea typeface="Microsoft YaHei" pitchFamily="34" charset="-122"/>
              </a:rPr>
              <a:t>GPEI)</a:t>
            </a:r>
            <a:endParaRPr lang="zh-TW" altLang="zh-TW" sz="3000" smtClean="0">
              <a:solidFill>
                <a:schemeClr val="bg1"/>
              </a:solidFill>
              <a:latin typeface="Trebuchet MS" pitchFamily="34" charset="0"/>
              <a:ea typeface="Microsoft YaHei" pitchFamily="34" charset="-122"/>
            </a:endParaRPr>
          </a:p>
        </p:txBody>
      </p:sp>
      <p:sp>
        <p:nvSpPr>
          <p:cNvPr id="21507" name="object 7"/>
          <p:cNvSpPr>
            <a:spLocks noChangeArrowheads="1"/>
          </p:cNvSpPr>
          <p:nvPr/>
        </p:nvSpPr>
        <p:spPr bwMode="auto">
          <a:xfrm>
            <a:off x="404813" y="3103563"/>
            <a:ext cx="2643187" cy="1697037"/>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21508" name="object 8"/>
          <p:cNvSpPr>
            <a:spLocks/>
          </p:cNvSpPr>
          <p:nvPr/>
        </p:nvSpPr>
        <p:spPr bwMode="auto">
          <a:xfrm>
            <a:off x="457200" y="3124200"/>
            <a:ext cx="2514600" cy="1676400"/>
          </a:xfrm>
          <a:custGeom>
            <a:avLst/>
            <a:gdLst>
              <a:gd name="T0" fmla="*/ 0 w 2522220"/>
              <a:gd name="T1" fmla="*/ 1695831 h 1696085"/>
              <a:gd name="T2" fmla="*/ 2521966 w 2522220"/>
              <a:gd name="T3" fmla="*/ 1695831 h 1696085"/>
              <a:gd name="T4" fmla="*/ 2521966 w 2522220"/>
              <a:gd name="T5" fmla="*/ 0 h 1696085"/>
              <a:gd name="T6" fmla="*/ 0 w 2522220"/>
              <a:gd name="T7" fmla="*/ 0 h 1696085"/>
              <a:gd name="T8" fmla="*/ 0 w 2522220"/>
              <a:gd name="T9" fmla="*/ 1695831 h 1696085"/>
              <a:gd name="T10" fmla="*/ 0 60000 65536"/>
              <a:gd name="T11" fmla="*/ 0 60000 65536"/>
              <a:gd name="T12" fmla="*/ 0 60000 65536"/>
              <a:gd name="T13" fmla="*/ 0 60000 65536"/>
              <a:gd name="T14" fmla="*/ 0 60000 65536"/>
              <a:gd name="T15" fmla="*/ 0 w 2522220"/>
              <a:gd name="T16" fmla="*/ 0 h 1696085"/>
              <a:gd name="T17" fmla="*/ 2522220 w 2522220"/>
              <a:gd name="T18" fmla="*/ 1696085 h 1696085"/>
            </a:gdLst>
            <a:ahLst/>
            <a:cxnLst>
              <a:cxn ang="T10">
                <a:pos x="T0" y="T1"/>
              </a:cxn>
              <a:cxn ang="T11">
                <a:pos x="T2" y="T3"/>
              </a:cxn>
              <a:cxn ang="T12">
                <a:pos x="T4" y="T5"/>
              </a:cxn>
              <a:cxn ang="T13">
                <a:pos x="T6" y="T7"/>
              </a:cxn>
              <a:cxn ang="T14">
                <a:pos x="T8" y="T9"/>
              </a:cxn>
            </a:cxnLst>
            <a:rect l="T15" t="T16" r="T17" b="T18"/>
            <a:pathLst>
              <a:path w="2522220" h="1696085">
                <a:moveTo>
                  <a:pt x="0" y="1695831"/>
                </a:moveTo>
                <a:lnTo>
                  <a:pt x="2521966" y="1695831"/>
                </a:lnTo>
                <a:lnTo>
                  <a:pt x="2521966" y="0"/>
                </a:lnTo>
                <a:lnTo>
                  <a:pt x="0" y="0"/>
                </a:lnTo>
                <a:lnTo>
                  <a:pt x="0" y="1695831"/>
                </a:lnTo>
                <a:close/>
              </a:path>
            </a:pathLst>
          </a:custGeom>
          <a:solidFill>
            <a:srgbClr val="FFFFFF"/>
          </a:solidFill>
          <a:ln w="9525">
            <a:noFill/>
            <a:round/>
            <a:headEnd/>
            <a:tailEnd/>
          </a:ln>
        </p:spPr>
        <p:txBody>
          <a:bodyPr lIns="0" tIns="0" rIns="0" bIns="0"/>
          <a:lstStyle/>
          <a:p>
            <a:endParaRPr lang="zh-TW" altLang="en-US"/>
          </a:p>
        </p:txBody>
      </p:sp>
      <p:sp>
        <p:nvSpPr>
          <p:cNvPr id="21509" name="object 9"/>
          <p:cNvSpPr>
            <a:spLocks/>
          </p:cNvSpPr>
          <p:nvPr/>
        </p:nvSpPr>
        <p:spPr bwMode="auto">
          <a:xfrm>
            <a:off x="457200" y="3048000"/>
            <a:ext cx="2522538" cy="1695450"/>
          </a:xfrm>
          <a:custGeom>
            <a:avLst/>
            <a:gdLst>
              <a:gd name="T0" fmla="*/ 0 w 2522220"/>
              <a:gd name="T1" fmla="*/ 1695831 h 1696085"/>
              <a:gd name="T2" fmla="*/ 2521966 w 2522220"/>
              <a:gd name="T3" fmla="*/ 1695831 h 1696085"/>
              <a:gd name="T4" fmla="*/ 2521966 w 2522220"/>
              <a:gd name="T5" fmla="*/ 0 h 1696085"/>
              <a:gd name="T6" fmla="*/ 0 w 2522220"/>
              <a:gd name="T7" fmla="*/ 0 h 1696085"/>
              <a:gd name="T8" fmla="*/ 0 w 2522220"/>
              <a:gd name="T9" fmla="*/ 1695831 h 1696085"/>
              <a:gd name="T10" fmla="*/ 0 60000 65536"/>
              <a:gd name="T11" fmla="*/ 0 60000 65536"/>
              <a:gd name="T12" fmla="*/ 0 60000 65536"/>
              <a:gd name="T13" fmla="*/ 0 60000 65536"/>
              <a:gd name="T14" fmla="*/ 0 60000 65536"/>
              <a:gd name="T15" fmla="*/ 0 w 2522220"/>
              <a:gd name="T16" fmla="*/ 0 h 1696085"/>
              <a:gd name="T17" fmla="*/ 2522220 w 2522220"/>
              <a:gd name="T18" fmla="*/ 1696085 h 1696085"/>
            </a:gdLst>
            <a:ahLst/>
            <a:cxnLst>
              <a:cxn ang="T10">
                <a:pos x="T0" y="T1"/>
              </a:cxn>
              <a:cxn ang="T11">
                <a:pos x="T2" y="T3"/>
              </a:cxn>
              <a:cxn ang="T12">
                <a:pos x="T4" y="T5"/>
              </a:cxn>
              <a:cxn ang="T13">
                <a:pos x="T6" y="T7"/>
              </a:cxn>
              <a:cxn ang="T14">
                <a:pos x="T8" y="T9"/>
              </a:cxn>
            </a:cxnLst>
            <a:rect l="T15" t="T16" r="T17" b="T18"/>
            <a:pathLst>
              <a:path w="2522220" h="1696085">
                <a:moveTo>
                  <a:pt x="0" y="1695831"/>
                </a:moveTo>
                <a:lnTo>
                  <a:pt x="2521966" y="1695831"/>
                </a:lnTo>
                <a:lnTo>
                  <a:pt x="2521966" y="0"/>
                </a:lnTo>
                <a:lnTo>
                  <a:pt x="0" y="0"/>
                </a:lnTo>
                <a:lnTo>
                  <a:pt x="0" y="1695831"/>
                </a:lnTo>
                <a:close/>
              </a:path>
            </a:pathLst>
          </a:custGeom>
          <a:noFill/>
          <a:ln w="3175">
            <a:solidFill>
              <a:srgbClr val="7E7E7E"/>
            </a:solidFill>
            <a:prstDash val="dash"/>
            <a:round/>
            <a:headEnd/>
            <a:tailEnd/>
          </a:ln>
        </p:spPr>
        <p:txBody>
          <a:bodyPr lIns="0" tIns="0" rIns="0" bIns="0"/>
          <a:lstStyle/>
          <a:p>
            <a:endParaRPr lang="zh-TW" altLang="en-US"/>
          </a:p>
        </p:txBody>
      </p:sp>
      <p:sp>
        <p:nvSpPr>
          <p:cNvPr id="21510" name="object 10"/>
          <p:cNvSpPr>
            <a:spLocks noChangeArrowheads="1"/>
          </p:cNvSpPr>
          <p:nvPr/>
        </p:nvSpPr>
        <p:spPr bwMode="auto">
          <a:xfrm>
            <a:off x="838200" y="3200400"/>
            <a:ext cx="1854200" cy="1073150"/>
          </a:xfrm>
          <a:prstGeom prst="rect">
            <a:avLst/>
          </a:prstGeom>
          <a:blipFill dpi="0" rotWithShape="1">
            <a:blip r:embed="rId3"/>
            <a:srcRect/>
            <a:stretch>
              <a:fillRect/>
            </a:stretch>
          </a:blipFill>
          <a:ln w="9525">
            <a:noFill/>
            <a:miter lim="800000"/>
            <a:headEnd/>
            <a:tailEnd/>
          </a:ln>
        </p:spPr>
        <p:txBody>
          <a:bodyPr lIns="0" tIns="0" rIns="0" bIns="0"/>
          <a:lstStyle/>
          <a:p>
            <a:endParaRPr lang="zh-TW" altLang="zh-TW"/>
          </a:p>
        </p:txBody>
      </p:sp>
      <p:sp>
        <p:nvSpPr>
          <p:cNvPr id="21511" name="object 12"/>
          <p:cNvSpPr>
            <a:spLocks/>
          </p:cNvSpPr>
          <p:nvPr/>
        </p:nvSpPr>
        <p:spPr bwMode="auto">
          <a:xfrm>
            <a:off x="457200" y="4876800"/>
            <a:ext cx="2587625" cy="1828800"/>
          </a:xfrm>
          <a:custGeom>
            <a:avLst/>
            <a:gdLst>
              <a:gd name="T0" fmla="*/ 0 w 2522220"/>
              <a:gd name="T1" fmla="*/ 1695830 h 1696084"/>
              <a:gd name="T2" fmla="*/ 2521966 w 2522220"/>
              <a:gd name="T3" fmla="*/ 1695830 h 1696084"/>
              <a:gd name="T4" fmla="*/ 2521966 w 2522220"/>
              <a:gd name="T5" fmla="*/ 0 h 1696084"/>
              <a:gd name="T6" fmla="*/ 0 w 2522220"/>
              <a:gd name="T7" fmla="*/ 0 h 1696084"/>
              <a:gd name="T8" fmla="*/ 0 w 2522220"/>
              <a:gd name="T9" fmla="*/ 1695830 h 1696084"/>
              <a:gd name="T10" fmla="*/ 0 60000 65536"/>
              <a:gd name="T11" fmla="*/ 0 60000 65536"/>
              <a:gd name="T12" fmla="*/ 0 60000 65536"/>
              <a:gd name="T13" fmla="*/ 0 60000 65536"/>
              <a:gd name="T14" fmla="*/ 0 60000 65536"/>
              <a:gd name="T15" fmla="*/ 0 w 2522220"/>
              <a:gd name="T16" fmla="*/ 0 h 1696084"/>
              <a:gd name="T17" fmla="*/ 2522220 w 2522220"/>
              <a:gd name="T18" fmla="*/ 1696084 h 1696084"/>
            </a:gdLst>
            <a:ahLst/>
            <a:cxnLst>
              <a:cxn ang="T10">
                <a:pos x="T0" y="T1"/>
              </a:cxn>
              <a:cxn ang="T11">
                <a:pos x="T2" y="T3"/>
              </a:cxn>
              <a:cxn ang="T12">
                <a:pos x="T4" y="T5"/>
              </a:cxn>
              <a:cxn ang="T13">
                <a:pos x="T6" y="T7"/>
              </a:cxn>
              <a:cxn ang="T14">
                <a:pos x="T8" y="T9"/>
              </a:cxn>
            </a:cxnLst>
            <a:rect l="T15" t="T16" r="T17" b="T18"/>
            <a:pathLst>
              <a:path w="2522220" h="1696084">
                <a:moveTo>
                  <a:pt x="0" y="1695830"/>
                </a:moveTo>
                <a:lnTo>
                  <a:pt x="2521966" y="1695830"/>
                </a:lnTo>
                <a:lnTo>
                  <a:pt x="2521966" y="0"/>
                </a:lnTo>
                <a:lnTo>
                  <a:pt x="0" y="0"/>
                </a:lnTo>
                <a:lnTo>
                  <a:pt x="0" y="1695830"/>
                </a:lnTo>
                <a:close/>
              </a:path>
            </a:pathLst>
          </a:custGeom>
          <a:solidFill>
            <a:srgbClr val="FFFFFF"/>
          </a:solidFill>
          <a:ln w="9525">
            <a:noFill/>
            <a:round/>
            <a:headEnd/>
            <a:tailEnd/>
          </a:ln>
        </p:spPr>
        <p:txBody>
          <a:bodyPr lIns="0" tIns="0" rIns="0" bIns="0"/>
          <a:lstStyle/>
          <a:p>
            <a:endParaRPr lang="zh-TW" altLang="en-US"/>
          </a:p>
        </p:txBody>
      </p:sp>
      <p:sp>
        <p:nvSpPr>
          <p:cNvPr id="21512" name="object 14"/>
          <p:cNvSpPr>
            <a:spLocks noChangeArrowheads="1"/>
          </p:cNvSpPr>
          <p:nvPr/>
        </p:nvSpPr>
        <p:spPr bwMode="auto">
          <a:xfrm>
            <a:off x="1143000" y="5105400"/>
            <a:ext cx="1400175" cy="1171575"/>
          </a:xfrm>
          <a:prstGeom prst="rect">
            <a:avLst/>
          </a:prstGeom>
          <a:blipFill dpi="0" rotWithShape="1">
            <a:blip r:embed="rId4"/>
            <a:srcRect/>
            <a:stretch>
              <a:fillRect/>
            </a:stretch>
          </a:blipFill>
          <a:ln w="9525">
            <a:noFill/>
            <a:miter lim="800000"/>
            <a:headEnd/>
            <a:tailEnd/>
          </a:ln>
        </p:spPr>
        <p:txBody>
          <a:bodyPr lIns="0" tIns="0" rIns="0" bIns="0"/>
          <a:lstStyle/>
          <a:p>
            <a:endParaRPr lang="zh-TW" altLang="zh-TW"/>
          </a:p>
        </p:txBody>
      </p:sp>
      <p:sp>
        <p:nvSpPr>
          <p:cNvPr id="21513" name="object 16"/>
          <p:cNvSpPr>
            <a:spLocks/>
          </p:cNvSpPr>
          <p:nvPr/>
        </p:nvSpPr>
        <p:spPr bwMode="auto">
          <a:xfrm>
            <a:off x="3124200" y="3657600"/>
            <a:ext cx="2522538" cy="1695450"/>
          </a:xfrm>
          <a:custGeom>
            <a:avLst/>
            <a:gdLst>
              <a:gd name="T0" fmla="*/ 0 w 2522220"/>
              <a:gd name="T1" fmla="*/ 1695830 h 1696085"/>
              <a:gd name="T2" fmla="*/ 2521966 w 2522220"/>
              <a:gd name="T3" fmla="*/ 1695830 h 1696085"/>
              <a:gd name="T4" fmla="*/ 2521966 w 2522220"/>
              <a:gd name="T5" fmla="*/ 0 h 1696085"/>
              <a:gd name="T6" fmla="*/ 0 w 2522220"/>
              <a:gd name="T7" fmla="*/ 0 h 1696085"/>
              <a:gd name="T8" fmla="*/ 0 w 2522220"/>
              <a:gd name="T9" fmla="*/ 1695830 h 1696085"/>
              <a:gd name="T10" fmla="*/ 0 60000 65536"/>
              <a:gd name="T11" fmla="*/ 0 60000 65536"/>
              <a:gd name="T12" fmla="*/ 0 60000 65536"/>
              <a:gd name="T13" fmla="*/ 0 60000 65536"/>
              <a:gd name="T14" fmla="*/ 0 60000 65536"/>
              <a:gd name="T15" fmla="*/ 0 w 2522220"/>
              <a:gd name="T16" fmla="*/ 0 h 1696085"/>
              <a:gd name="T17" fmla="*/ 2522220 w 2522220"/>
              <a:gd name="T18" fmla="*/ 1696085 h 1696085"/>
            </a:gdLst>
            <a:ahLst/>
            <a:cxnLst>
              <a:cxn ang="T10">
                <a:pos x="T0" y="T1"/>
              </a:cxn>
              <a:cxn ang="T11">
                <a:pos x="T2" y="T3"/>
              </a:cxn>
              <a:cxn ang="T12">
                <a:pos x="T4" y="T5"/>
              </a:cxn>
              <a:cxn ang="T13">
                <a:pos x="T6" y="T7"/>
              </a:cxn>
              <a:cxn ang="T14">
                <a:pos x="T8" y="T9"/>
              </a:cxn>
            </a:cxnLst>
            <a:rect l="T15" t="T16" r="T17" b="T18"/>
            <a:pathLst>
              <a:path w="2522220" h="1696085">
                <a:moveTo>
                  <a:pt x="0" y="1695830"/>
                </a:moveTo>
                <a:lnTo>
                  <a:pt x="2521966" y="1695830"/>
                </a:lnTo>
                <a:lnTo>
                  <a:pt x="2521966" y="0"/>
                </a:lnTo>
                <a:lnTo>
                  <a:pt x="0" y="0"/>
                </a:lnTo>
                <a:lnTo>
                  <a:pt x="0" y="1695830"/>
                </a:lnTo>
                <a:close/>
              </a:path>
            </a:pathLst>
          </a:custGeom>
          <a:solidFill>
            <a:srgbClr val="FFFFFF"/>
          </a:solidFill>
          <a:ln w="9525">
            <a:noFill/>
            <a:round/>
            <a:headEnd/>
            <a:tailEnd/>
          </a:ln>
        </p:spPr>
        <p:txBody>
          <a:bodyPr lIns="0" tIns="0" rIns="0" bIns="0"/>
          <a:lstStyle/>
          <a:p>
            <a:endParaRPr lang="zh-TW" altLang="en-US"/>
          </a:p>
        </p:txBody>
      </p:sp>
      <p:sp>
        <p:nvSpPr>
          <p:cNvPr id="21514" name="object 18"/>
          <p:cNvSpPr>
            <a:spLocks noChangeArrowheads="1"/>
          </p:cNvSpPr>
          <p:nvPr/>
        </p:nvSpPr>
        <p:spPr bwMode="auto">
          <a:xfrm>
            <a:off x="3810000" y="3733800"/>
            <a:ext cx="1139825" cy="1223963"/>
          </a:xfrm>
          <a:prstGeom prst="rect">
            <a:avLst/>
          </a:prstGeom>
          <a:blipFill dpi="0" rotWithShape="1">
            <a:blip r:embed="rId5"/>
            <a:srcRect/>
            <a:stretch>
              <a:fillRect/>
            </a:stretch>
          </a:blipFill>
          <a:ln w="9525">
            <a:noFill/>
            <a:miter lim="800000"/>
            <a:headEnd/>
            <a:tailEnd/>
          </a:ln>
        </p:spPr>
        <p:txBody>
          <a:bodyPr lIns="0" tIns="0" rIns="0" bIns="0"/>
          <a:lstStyle/>
          <a:p>
            <a:endParaRPr lang="zh-TW" altLang="zh-TW"/>
          </a:p>
        </p:txBody>
      </p:sp>
      <p:sp>
        <p:nvSpPr>
          <p:cNvPr id="21515" name="object 20"/>
          <p:cNvSpPr>
            <a:spLocks/>
          </p:cNvSpPr>
          <p:nvPr/>
        </p:nvSpPr>
        <p:spPr bwMode="auto">
          <a:xfrm>
            <a:off x="5707063" y="2819400"/>
            <a:ext cx="2522537" cy="1752600"/>
          </a:xfrm>
          <a:custGeom>
            <a:avLst/>
            <a:gdLst>
              <a:gd name="T0" fmla="*/ 0 w 2522220"/>
              <a:gd name="T1" fmla="*/ 1695830 h 1696085"/>
              <a:gd name="T2" fmla="*/ 2521966 w 2522220"/>
              <a:gd name="T3" fmla="*/ 1695830 h 1696085"/>
              <a:gd name="T4" fmla="*/ 2521966 w 2522220"/>
              <a:gd name="T5" fmla="*/ 0 h 1696085"/>
              <a:gd name="T6" fmla="*/ 0 w 2522220"/>
              <a:gd name="T7" fmla="*/ 0 h 1696085"/>
              <a:gd name="T8" fmla="*/ 0 w 2522220"/>
              <a:gd name="T9" fmla="*/ 1695830 h 1696085"/>
              <a:gd name="T10" fmla="*/ 0 60000 65536"/>
              <a:gd name="T11" fmla="*/ 0 60000 65536"/>
              <a:gd name="T12" fmla="*/ 0 60000 65536"/>
              <a:gd name="T13" fmla="*/ 0 60000 65536"/>
              <a:gd name="T14" fmla="*/ 0 60000 65536"/>
              <a:gd name="T15" fmla="*/ 0 w 2522220"/>
              <a:gd name="T16" fmla="*/ 0 h 1696085"/>
              <a:gd name="T17" fmla="*/ 2522220 w 2522220"/>
              <a:gd name="T18" fmla="*/ 1696085 h 1696085"/>
            </a:gdLst>
            <a:ahLst/>
            <a:cxnLst>
              <a:cxn ang="T10">
                <a:pos x="T0" y="T1"/>
              </a:cxn>
              <a:cxn ang="T11">
                <a:pos x="T2" y="T3"/>
              </a:cxn>
              <a:cxn ang="T12">
                <a:pos x="T4" y="T5"/>
              </a:cxn>
              <a:cxn ang="T13">
                <a:pos x="T6" y="T7"/>
              </a:cxn>
              <a:cxn ang="T14">
                <a:pos x="T8" y="T9"/>
              </a:cxn>
            </a:cxnLst>
            <a:rect l="T15" t="T16" r="T17" b="T18"/>
            <a:pathLst>
              <a:path w="2522220" h="1696085">
                <a:moveTo>
                  <a:pt x="0" y="1695830"/>
                </a:moveTo>
                <a:lnTo>
                  <a:pt x="2521966" y="1695830"/>
                </a:lnTo>
                <a:lnTo>
                  <a:pt x="2521966" y="0"/>
                </a:lnTo>
                <a:lnTo>
                  <a:pt x="0" y="0"/>
                </a:lnTo>
                <a:lnTo>
                  <a:pt x="0" y="1695830"/>
                </a:lnTo>
                <a:close/>
              </a:path>
            </a:pathLst>
          </a:custGeom>
          <a:solidFill>
            <a:srgbClr val="FFFFFF"/>
          </a:solidFill>
          <a:ln w="9525">
            <a:noFill/>
            <a:round/>
            <a:headEnd/>
            <a:tailEnd/>
          </a:ln>
        </p:spPr>
        <p:txBody>
          <a:bodyPr lIns="0" tIns="0" rIns="0" bIns="0"/>
          <a:lstStyle/>
          <a:p>
            <a:endParaRPr lang="zh-TW" altLang="en-US"/>
          </a:p>
        </p:txBody>
      </p:sp>
      <p:sp>
        <p:nvSpPr>
          <p:cNvPr id="21516" name="object 21"/>
          <p:cNvSpPr>
            <a:spLocks/>
          </p:cNvSpPr>
          <p:nvPr/>
        </p:nvSpPr>
        <p:spPr bwMode="auto">
          <a:xfrm>
            <a:off x="5707063" y="4056063"/>
            <a:ext cx="2522537" cy="1697037"/>
          </a:xfrm>
          <a:custGeom>
            <a:avLst/>
            <a:gdLst>
              <a:gd name="T0" fmla="*/ 0 w 2522220"/>
              <a:gd name="T1" fmla="*/ 1695830 h 1696085"/>
              <a:gd name="T2" fmla="*/ 2521966 w 2522220"/>
              <a:gd name="T3" fmla="*/ 1695830 h 1696085"/>
              <a:gd name="T4" fmla="*/ 2521966 w 2522220"/>
              <a:gd name="T5" fmla="*/ 0 h 1696085"/>
              <a:gd name="T6" fmla="*/ 0 w 2522220"/>
              <a:gd name="T7" fmla="*/ 0 h 1696085"/>
              <a:gd name="T8" fmla="*/ 0 w 2522220"/>
              <a:gd name="T9" fmla="*/ 1695830 h 1696085"/>
              <a:gd name="T10" fmla="*/ 0 60000 65536"/>
              <a:gd name="T11" fmla="*/ 0 60000 65536"/>
              <a:gd name="T12" fmla="*/ 0 60000 65536"/>
              <a:gd name="T13" fmla="*/ 0 60000 65536"/>
              <a:gd name="T14" fmla="*/ 0 60000 65536"/>
              <a:gd name="T15" fmla="*/ 0 w 2522220"/>
              <a:gd name="T16" fmla="*/ 0 h 1696085"/>
              <a:gd name="T17" fmla="*/ 2522220 w 2522220"/>
              <a:gd name="T18" fmla="*/ 1696085 h 1696085"/>
            </a:gdLst>
            <a:ahLst/>
            <a:cxnLst>
              <a:cxn ang="T10">
                <a:pos x="T0" y="T1"/>
              </a:cxn>
              <a:cxn ang="T11">
                <a:pos x="T2" y="T3"/>
              </a:cxn>
              <a:cxn ang="T12">
                <a:pos x="T4" y="T5"/>
              </a:cxn>
              <a:cxn ang="T13">
                <a:pos x="T6" y="T7"/>
              </a:cxn>
              <a:cxn ang="T14">
                <a:pos x="T8" y="T9"/>
              </a:cxn>
            </a:cxnLst>
            <a:rect l="T15" t="T16" r="T17" b="T18"/>
            <a:pathLst>
              <a:path w="2522220" h="1696085">
                <a:moveTo>
                  <a:pt x="0" y="1695830"/>
                </a:moveTo>
                <a:lnTo>
                  <a:pt x="2521966" y="1695830"/>
                </a:lnTo>
                <a:lnTo>
                  <a:pt x="2521966" y="0"/>
                </a:lnTo>
                <a:lnTo>
                  <a:pt x="0" y="0"/>
                </a:lnTo>
                <a:lnTo>
                  <a:pt x="0" y="1695830"/>
                </a:lnTo>
                <a:close/>
              </a:path>
            </a:pathLst>
          </a:custGeom>
          <a:noFill/>
          <a:ln w="3175">
            <a:solidFill>
              <a:srgbClr val="7E7E7E"/>
            </a:solidFill>
            <a:prstDash val="dash"/>
            <a:round/>
            <a:headEnd/>
            <a:tailEnd/>
          </a:ln>
        </p:spPr>
        <p:txBody>
          <a:bodyPr lIns="0" tIns="0" rIns="0" bIns="0"/>
          <a:lstStyle/>
          <a:p>
            <a:endParaRPr lang="zh-TW" altLang="en-US"/>
          </a:p>
        </p:txBody>
      </p:sp>
      <p:sp>
        <p:nvSpPr>
          <p:cNvPr id="21517" name="object 22"/>
          <p:cNvSpPr>
            <a:spLocks noChangeArrowheads="1"/>
          </p:cNvSpPr>
          <p:nvPr/>
        </p:nvSpPr>
        <p:spPr bwMode="auto">
          <a:xfrm>
            <a:off x="6019800" y="2819400"/>
            <a:ext cx="1893888" cy="1060450"/>
          </a:xfrm>
          <a:prstGeom prst="rect">
            <a:avLst/>
          </a:prstGeom>
          <a:blipFill dpi="0" rotWithShape="1">
            <a:blip r:embed="rId6"/>
            <a:srcRect/>
            <a:stretch>
              <a:fillRect/>
            </a:stretch>
          </a:blipFill>
          <a:ln w="9525">
            <a:noFill/>
            <a:miter lim="800000"/>
            <a:headEnd/>
            <a:tailEnd/>
          </a:ln>
        </p:spPr>
        <p:txBody>
          <a:bodyPr lIns="0" tIns="0" rIns="0" bIns="0"/>
          <a:lstStyle/>
          <a:p>
            <a:endParaRPr lang="zh-TW" altLang="zh-TW"/>
          </a:p>
        </p:txBody>
      </p:sp>
      <p:sp>
        <p:nvSpPr>
          <p:cNvPr id="21518" name="object 24"/>
          <p:cNvSpPr>
            <a:spLocks/>
          </p:cNvSpPr>
          <p:nvPr/>
        </p:nvSpPr>
        <p:spPr bwMode="auto">
          <a:xfrm>
            <a:off x="457200" y="1447800"/>
            <a:ext cx="2522538" cy="1543050"/>
          </a:xfrm>
          <a:custGeom>
            <a:avLst/>
            <a:gdLst>
              <a:gd name="T0" fmla="*/ 0 w 2522220"/>
              <a:gd name="T1" fmla="*/ 1695831 h 1696085"/>
              <a:gd name="T2" fmla="*/ 2521966 w 2522220"/>
              <a:gd name="T3" fmla="*/ 1695831 h 1696085"/>
              <a:gd name="T4" fmla="*/ 2521966 w 2522220"/>
              <a:gd name="T5" fmla="*/ 0 h 1696085"/>
              <a:gd name="T6" fmla="*/ 0 w 2522220"/>
              <a:gd name="T7" fmla="*/ 0 h 1696085"/>
              <a:gd name="T8" fmla="*/ 0 w 2522220"/>
              <a:gd name="T9" fmla="*/ 1695831 h 1696085"/>
              <a:gd name="T10" fmla="*/ 0 60000 65536"/>
              <a:gd name="T11" fmla="*/ 0 60000 65536"/>
              <a:gd name="T12" fmla="*/ 0 60000 65536"/>
              <a:gd name="T13" fmla="*/ 0 60000 65536"/>
              <a:gd name="T14" fmla="*/ 0 60000 65536"/>
              <a:gd name="T15" fmla="*/ 0 w 2522220"/>
              <a:gd name="T16" fmla="*/ 0 h 1696085"/>
              <a:gd name="T17" fmla="*/ 2522220 w 2522220"/>
              <a:gd name="T18" fmla="*/ 1696085 h 1696085"/>
            </a:gdLst>
            <a:ahLst/>
            <a:cxnLst>
              <a:cxn ang="T10">
                <a:pos x="T0" y="T1"/>
              </a:cxn>
              <a:cxn ang="T11">
                <a:pos x="T2" y="T3"/>
              </a:cxn>
              <a:cxn ang="T12">
                <a:pos x="T4" y="T5"/>
              </a:cxn>
              <a:cxn ang="T13">
                <a:pos x="T6" y="T7"/>
              </a:cxn>
              <a:cxn ang="T14">
                <a:pos x="T8" y="T9"/>
              </a:cxn>
            </a:cxnLst>
            <a:rect l="T15" t="T16" r="T17" b="T18"/>
            <a:pathLst>
              <a:path w="2522220" h="1696085">
                <a:moveTo>
                  <a:pt x="0" y="1695831"/>
                </a:moveTo>
                <a:lnTo>
                  <a:pt x="2521966" y="1695831"/>
                </a:lnTo>
                <a:lnTo>
                  <a:pt x="2521966" y="0"/>
                </a:lnTo>
                <a:lnTo>
                  <a:pt x="0" y="0"/>
                </a:lnTo>
                <a:lnTo>
                  <a:pt x="0" y="1695831"/>
                </a:lnTo>
                <a:close/>
              </a:path>
            </a:pathLst>
          </a:custGeom>
          <a:solidFill>
            <a:srgbClr val="FFFFFF"/>
          </a:solidFill>
          <a:ln w="9525">
            <a:noFill/>
            <a:round/>
            <a:headEnd/>
            <a:tailEnd/>
          </a:ln>
        </p:spPr>
        <p:txBody>
          <a:bodyPr lIns="0" tIns="0" rIns="0" bIns="0"/>
          <a:lstStyle/>
          <a:p>
            <a:endParaRPr lang="zh-TW" altLang="en-US"/>
          </a:p>
        </p:txBody>
      </p:sp>
      <p:sp>
        <p:nvSpPr>
          <p:cNvPr id="21519" name="object 25"/>
          <p:cNvSpPr>
            <a:spLocks/>
          </p:cNvSpPr>
          <p:nvPr/>
        </p:nvSpPr>
        <p:spPr bwMode="auto">
          <a:xfrm>
            <a:off x="522288" y="1444625"/>
            <a:ext cx="2522537" cy="1697038"/>
          </a:xfrm>
          <a:custGeom>
            <a:avLst/>
            <a:gdLst>
              <a:gd name="T0" fmla="*/ 0 w 2522220"/>
              <a:gd name="T1" fmla="*/ 1695831 h 1696085"/>
              <a:gd name="T2" fmla="*/ 2521966 w 2522220"/>
              <a:gd name="T3" fmla="*/ 1695831 h 1696085"/>
              <a:gd name="T4" fmla="*/ 2521966 w 2522220"/>
              <a:gd name="T5" fmla="*/ 0 h 1696085"/>
              <a:gd name="T6" fmla="*/ 0 w 2522220"/>
              <a:gd name="T7" fmla="*/ 0 h 1696085"/>
              <a:gd name="T8" fmla="*/ 0 w 2522220"/>
              <a:gd name="T9" fmla="*/ 1695831 h 1696085"/>
              <a:gd name="T10" fmla="*/ 0 60000 65536"/>
              <a:gd name="T11" fmla="*/ 0 60000 65536"/>
              <a:gd name="T12" fmla="*/ 0 60000 65536"/>
              <a:gd name="T13" fmla="*/ 0 60000 65536"/>
              <a:gd name="T14" fmla="*/ 0 60000 65536"/>
              <a:gd name="T15" fmla="*/ 0 w 2522220"/>
              <a:gd name="T16" fmla="*/ 0 h 1696085"/>
              <a:gd name="T17" fmla="*/ 2522220 w 2522220"/>
              <a:gd name="T18" fmla="*/ 1696085 h 1696085"/>
            </a:gdLst>
            <a:ahLst/>
            <a:cxnLst>
              <a:cxn ang="T10">
                <a:pos x="T0" y="T1"/>
              </a:cxn>
              <a:cxn ang="T11">
                <a:pos x="T2" y="T3"/>
              </a:cxn>
              <a:cxn ang="T12">
                <a:pos x="T4" y="T5"/>
              </a:cxn>
              <a:cxn ang="T13">
                <a:pos x="T6" y="T7"/>
              </a:cxn>
              <a:cxn ang="T14">
                <a:pos x="T8" y="T9"/>
              </a:cxn>
            </a:cxnLst>
            <a:rect l="T15" t="T16" r="T17" b="T18"/>
            <a:pathLst>
              <a:path w="2522220" h="1696085">
                <a:moveTo>
                  <a:pt x="0" y="1695831"/>
                </a:moveTo>
                <a:lnTo>
                  <a:pt x="2521966" y="1695831"/>
                </a:lnTo>
                <a:lnTo>
                  <a:pt x="2521966" y="0"/>
                </a:lnTo>
                <a:lnTo>
                  <a:pt x="0" y="0"/>
                </a:lnTo>
                <a:lnTo>
                  <a:pt x="0" y="1695831"/>
                </a:lnTo>
                <a:close/>
              </a:path>
            </a:pathLst>
          </a:custGeom>
          <a:noFill/>
          <a:ln w="3175">
            <a:solidFill>
              <a:srgbClr val="7E7E7E"/>
            </a:solidFill>
            <a:prstDash val="dash"/>
            <a:round/>
            <a:headEnd/>
            <a:tailEnd/>
          </a:ln>
        </p:spPr>
        <p:txBody>
          <a:bodyPr lIns="0" tIns="0" rIns="0" bIns="0"/>
          <a:lstStyle/>
          <a:p>
            <a:endParaRPr lang="zh-TW" altLang="en-US"/>
          </a:p>
        </p:txBody>
      </p:sp>
      <p:sp>
        <p:nvSpPr>
          <p:cNvPr id="21520" name="object 26"/>
          <p:cNvSpPr>
            <a:spLocks/>
          </p:cNvSpPr>
          <p:nvPr/>
        </p:nvSpPr>
        <p:spPr bwMode="auto">
          <a:xfrm>
            <a:off x="1727200" y="1976438"/>
            <a:ext cx="185738" cy="369887"/>
          </a:xfrm>
          <a:custGeom>
            <a:avLst/>
            <a:gdLst>
              <a:gd name="T0" fmla="*/ 0 w 184785"/>
              <a:gd name="T1" fmla="*/ 369328 h 369569"/>
              <a:gd name="T2" fmla="*/ 184734 w 184785"/>
              <a:gd name="T3" fmla="*/ 369328 h 369569"/>
              <a:gd name="T4" fmla="*/ 184734 w 184785"/>
              <a:gd name="T5" fmla="*/ 0 h 369569"/>
              <a:gd name="T6" fmla="*/ 0 w 184785"/>
              <a:gd name="T7" fmla="*/ 0 h 369569"/>
              <a:gd name="T8" fmla="*/ 0 w 184785"/>
              <a:gd name="T9" fmla="*/ 369328 h 369569"/>
              <a:gd name="T10" fmla="*/ 0 60000 65536"/>
              <a:gd name="T11" fmla="*/ 0 60000 65536"/>
              <a:gd name="T12" fmla="*/ 0 60000 65536"/>
              <a:gd name="T13" fmla="*/ 0 60000 65536"/>
              <a:gd name="T14" fmla="*/ 0 60000 65536"/>
              <a:gd name="T15" fmla="*/ 0 w 184785"/>
              <a:gd name="T16" fmla="*/ 0 h 369569"/>
              <a:gd name="T17" fmla="*/ 184785 w 184785"/>
              <a:gd name="T18" fmla="*/ 369569 h 369569"/>
            </a:gdLst>
            <a:ahLst/>
            <a:cxnLst>
              <a:cxn ang="T10">
                <a:pos x="T0" y="T1"/>
              </a:cxn>
              <a:cxn ang="T11">
                <a:pos x="T2" y="T3"/>
              </a:cxn>
              <a:cxn ang="T12">
                <a:pos x="T4" y="T5"/>
              </a:cxn>
              <a:cxn ang="T13">
                <a:pos x="T6" y="T7"/>
              </a:cxn>
              <a:cxn ang="T14">
                <a:pos x="T8" y="T9"/>
              </a:cxn>
            </a:cxnLst>
            <a:rect l="T15" t="T16" r="T17" b="T18"/>
            <a:pathLst>
              <a:path w="184785" h="369569">
                <a:moveTo>
                  <a:pt x="0" y="369328"/>
                </a:moveTo>
                <a:lnTo>
                  <a:pt x="184734" y="369328"/>
                </a:lnTo>
                <a:lnTo>
                  <a:pt x="184734" y="0"/>
                </a:lnTo>
                <a:lnTo>
                  <a:pt x="0" y="0"/>
                </a:lnTo>
                <a:lnTo>
                  <a:pt x="0" y="369328"/>
                </a:lnTo>
                <a:close/>
              </a:path>
            </a:pathLst>
          </a:custGeom>
          <a:solidFill>
            <a:srgbClr val="FFFFFF"/>
          </a:solidFill>
          <a:ln w="9525">
            <a:noFill/>
            <a:round/>
            <a:headEnd/>
            <a:tailEnd/>
          </a:ln>
        </p:spPr>
        <p:txBody>
          <a:bodyPr lIns="0" tIns="0" rIns="0" bIns="0"/>
          <a:lstStyle/>
          <a:p>
            <a:endParaRPr lang="zh-TW" altLang="en-US"/>
          </a:p>
        </p:txBody>
      </p:sp>
      <p:sp>
        <p:nvSpPr>
          <p:cNvPr id="21521" name="object 28"/>
          <p:cNvSpPr>
            <a:spLocks/>
          </p:cNvSpPr>
          <p:nvPr/>
        </p:nvSpPr>
        <p:spPr bwMode="auto">
          <a:xfrm>
            <a:off x="3124200" y="1524000"/>
            <a:ext cx="2522538" cy="1676400"/>
          </a:xfrm>
          <a:custGeom>
            <a:avLst/>
            <a:gdLst>
              <a:gd name="T0" fmla="*/ 0 w 2522220"/>
              <a:gd name="T1" fmla="*/ 1695831 h 1696085"/>
              <a:gd name="T2" fmla="*/ 2521966 w 2522220"/>
              <a:gd name="T3" fmla="*/ 1695831 h 1696085"/>
              <a:gd name="T4" fmla="*/ 2521966 w 2522220"/>
              <a:gd name="T5" fmla="*/ 0 h 1696085"/>
              <a:gd name="T6" fmla="*/ 0 w 2522220"/>
              <a:gd name="T7" fmla="*/ 0 h 1696085"/>
              <a:gd name="T8" fmla="*/ 0 w 2522220"/>
              <a:gd name="T9" fmla="*/ 1695831 h 1696085"/>
              <a:gd name="T10" fmla="*/ 0 60000 65536"/>
              <a:gd name="T11" fmla="*/ 0 60000 65536"/>
              <a:gd name="T12" fmla="*/ 0 60000 65536"/>
              <a:gd name="T13" fmla="*/ 0 60000 65536"/>
              <a:gd name="T14" fmla="*/ 0 60000 65536"/>
              <a:gd name="T15" fmla="*/ 0 w 2522220"/>
              <a:gd name="T16" fmla="*/ 0 h 1696085"/>
              <a:gd name="T17" fmla="*/ 2522220 w 2522220"/>
              <a:gd name="T18" fmla="*/ 1696085 h 1696085"/>
            </a:gdLst>
            <a:ahLst/>
            <a:cxnLst>
              <a:cxn ang="T10">
                <a:pos x="T0" y="T1"/>
              </a:cxn>
              <a:cxn ang="T11">
                <a:pos x="T2" y="T3"/>
              </a:cxn>
              <a:cxn ang="T12">
                <a:pos x="T4" y="T5"/>
              </a:cxn>
              <a:cxn ang="T13">
                <a:pos x="T6" y="T7"/>
              </a:cxn>
              <a:cxn ang="T14">
                <a:pos x="T8" y="T9"/>
              </a:cxn>
            </a:cxnLst>
            <a:rect l="T15" t="T16" r="T17" b="T18"/>
            <a:pathLst>
              <a:path w="2522220" h="1696085">
                <a:moveTo>
                  <a:pt x="0" y="1695831"/>
                </a:moveTo>
                <a:lnTo>
                  <a:pt x="2521966" y="1695831"/>
                </a:lnTo>
                <a:lnTo>
                  <a:pt x="2521966" y="0"/>
                </a:lnTo>
                <a:lnTo>
                  <a:pt x="0" y="0"/>
                </a:lnTo>
                <a:lnTo>
                  <a:pt x="0" y="1695831"/>
                </a:lnTo>
                <a:close/>
              </a:path>
            </a:pathLst>
          </a:custGeom>
          <a:solidFill>
            <a:srgbClr val="FFFFFF"/>
          </a:solidFill>
          <a:ln w="9525">
            <a:noFill/>
            <a:round/>
            <a:headEnd/>
            <a:tailEnd/>
          </a:ln>
        </p:spPr>
        <p:txBody>
          <a:bodyPr lIns="0" tIns="0" rIns="0" bIns="0"/>
          <a:lstStyle/>
          <a:p>
            <a:endParaRPr lang="zh-TW" altLang="en-US"/>
          </a:p>
        </p:txBody>
      </p:sp>
      <p:sp>
        <p:nvSpPr>
          <p:cNvPr id="21522" name="object 29"/>
          <p:cNvSpPr>
            <a:spLocks/>
          </p:cNvSpPr>
          <p:nvPr/>
        </p:nvSpPr>
        <p:spPr bwMode="auto">
          <a:xfrm>
            <a:off x="3124200" y="1600200"/>
            <a:ext cx="2522538" cy="1695450"/>
          </a:xfrm>
          <a:custGeom>
            <a:avLst/>
            <a:gdLst>
              <a:gd name="T0" fmla="*/ 0 w 2522220"/>
              <a:gd name="T1" fmla="*/ 1695831 h 1696085"/>
              <a:gd name="T2" fmla="*/ 2521966 w 2522220"/>
              <a:gd name="T3" fmla="*/ 1695831 h 1696085"/>
              <a:gd name="T4" fmla="*/ 2521966 w 2522220"/>
              <a:gd name="T5" fmla="*/ 0 h 1696085"/>
              <a:gd name="T6" fmla="*/ 0 w 2522220"/>
              <a:gd name="T7" fmla="*/ 0 h 1696085"/>
              <a:gd name="T8" fmla="*/ 0 w 2522220"/>
              <a:gd name="T9" fmla="*/ 1695831 h 1696085"/>
              <a:gd name="T10" fmla="*/ 0 60000 65536"/>
              <a:gd name="T11" fmla="*/ 0 60000 65536"/>
              <a:gd name="T12" fmla="*/ 0 60000 65536"/>
              <a:gd name="T13" fmla="*/ 0 60000 65536"/>
              <a:gd name="T14" fmla="*/ 0 60000 65536"/>
              <a:gd name="T15" fmla="*/ 0 w 2522220"/>
              <a:gd name="T16" fmla="*/ 0 h 1696085"/>
              <a:gd name="T17" fmla="*/ 2522220 w 2522220"/>
              <a:gd name="T18" fmla="*/ 1696085 h 1696085"/>
            </a:gdLst>
            <a:ahLst/>
            <a:cxnLst>
              <a:cxn ang="T10">
                <a:pos x="T0" y="T1"/>
              </a:cxn>
              <a:cxn ang="T11">
                <a:pos x="T2" y="T3"/>
              </a:cxn>
              <a:cxn ang="T12">
                <a:pos x="T4" y="T5"/>
              </a:cxn>
              <a:cxn ang="T13">
                <a:pos x="T6" y="T7"/>
              </a:cxn>
              <a:cxn ang="T14">
                <a:pos x="T8" y="T9"/>
              </a:cxn>
            </a:cxnLst>
            <a:rect l="T15" t="T16" r="T17" b="T18"/>
            <a:pathLst>
              <a:path w="2522220" h="1696085">
                <a:moveTo>
                  <a:pt x="0" y="1695831"/>
                </a:moveTo>
                <a:lnTo>
                  <a:pt x="2521966" y="1695831"/>
                </a:lnTo>
                <a:lnTo>
                  <a:pt x="2521966" y="0"/>
                </a:lnTo>
                <a:lnTo>
                  <a:pt x="0" y="0"/>
                </a:lnTo>
                <a:lnTo>
                  <a:pt x="0" y="1695831"/>
                </a:lnTo>
                <a:close/>
              </a:path>
            </a:pathLst>
          </a:custGeom>
          <a:noFill/>
          <a:ln w="3175">
            <a:solidFill>
              <a:srgbClr val="7E7E7E"/>
            </a:solidFill>
            <a:prstDash val="dash"/>
            <a:round/>
            <a:headEnd/>
            <a:tailEnd/>
          </a:ln>
        </p:spPr>
        <p:txBody>
          <a:bodyPr lIns="0" tIns="0" rIns="0" bIns="0"/>
          <a:lstStyle/>
          <a:p>
            <a:endParaRPr lang="zh-TW" altLang="en-US"/>
          </a:p>
        </p:txBody>
      </p:sp>
      <p:sp>
        <p:nvSpPr>
          <p:cNvPr id="21523" name="object 30"/>
          <p:cNvSpPr>
            <a:spLocks noChangeArrowheads="1"/>
          </p:cNvSpPr>
          <p:nvPr/>
        </p:nvSpPr>
        <p:spPr bwMode="auto">
          <a:xfrm>
            <a:off x="3352800" y="1828800"/>
            <a:ext cx="1971675" cy="808038"/>
          </a:xfrm>
          <a:prstGeom prst="rect">
            <a:avLst/>
          </a:prstGeom>
          <a:blipFill dpi="0" rotWithShape="1">
            <a:blip r:embed="rId7"/>
            <a:srcRect/>
            <a:stretch>
              <a:fillRect/>
            </a:stretch>
          </a:blipFill>
          <a:ln w="9525">
            <a:noFill/>
            <a:miter lim="800000"/>
            <a:headEnd/>
            <a:tailEnd/>
          </a:ln>
        </p:spPr>
        <p:txBody>
          <a:bodyPr lIns="0" tIns="0" rIns="0" bIns="0"/>
          <a:lstStyle/>
          <a:p>
            <a:endParaRPr lang="zh-TW" altLang="zh-TW"/>
          </a:p>
        </p:txBody>
      </p:sp>
      <p:sp>
        <p:nvSpPr>
          <p:cNvPr id="21524" name="object 31"/>
          <p:cNvSpPr txBox="1">
            <a:spLocks noChangeArrowheads="1"/>
          </p:cNvSpPr>
          <p:nvPr/>
        </p:nvSpPr>
        <p:spPr bwMode="auto">
          <a:xfrm>
            <a:off x="808038" y="2119313"/>
            <a:ext cx="1930400" cy="393700"/>
          </a:xfrm>
          <a:prstGeom prst="rect">
            <a:avLst/>
          </a:prstGeom>
          <a:noFill/>
          <a:ln w="9525">
            <a:noFill/>
            <a:miter lim="800000"/>
            <a:headEnd/>
            <a:tailEnd/>
          </a:ln>
        </p:spPr>
        <p:txBody>
          <a:bodyPr lIns="0" tIns="0" rIns="0" bIns="0">
            <a:spAutoFit/>
          </a:bodyPr>
          <a:lstStyle/>
          <a:p>
            <a:pPr marL="12700"/>
            <a:r>
              <a:rPr lang="zh-TW" sz="2500" b="1">
                <a:latin typeface="Microsoft YaHei" pitchFamily="34" charset="-122"/>
                <a:ea typeface="Microsoft YaHei" pitchFamily="34" charset="-122"/>
              </a:rPr>
              <a:t>世界各國政府</a:t>
            </a:r>
            <a:endParaRPr lang="zh-TW" sz="2500">
              <a:latin typeface="Microsoft YaHei" pitchFamily="34" charset="-122"/>
              <a:ea typeface="Microsoft YaHei" pitchFamily="34" charset="-122"/>
            </a:endParaRPr>
          </a:p>
        </p:txBody>
      </p:sp>
      <p:sp>
        <p:nvSpPr>
          <p:cNvPr id="21525" name="object 32"/>
          <p:cNvSpPr txBox="1">
            <a:spLocks noChangeArrowheads="1"/>
          </p:cNvSpPr>
          <p:nvPr/>
        </p:nvSpPr>
        <p:spPr bwMode="auto">
          <a:xfrm>
            <a:off x="3352800" y="5029200"/>
            <a:ext cx="2197100" cy="276225"/>
          </a:xfrm>
          <a:prstGeom prst="rect">
            <a:avLst/>
          </a:prstGeom>
          <a:noFill/>
          <a:ln w="9525">
            <a:noFill/>
            <a:miter lim="800000"/>
            <a:headEnd/>
            <a:tailEnd/>
          </a:ln>
        </p:spPr>
        <p:txBody>
          <a:bodyPr lIns="0" tIns="0" rIns="0" bIns="0">
            <a:spAutoFit/>
          </a:bodyPr>
          <a:lstStyle/>
          <a:p>
            <a:pPr marL="12700"/>
            <a:r>
              <a:rPr lang="zh-TW" sz="1800">
                <a:solidFill>
                  <a:srgbClr val="4B4742"/>
                </a:solidFill>
                <a:latin typeface="新細明體" pitchFamily="18" charset="-120"/>
                <a:ea typeface="新細明體" pitchFamily="18" charset="-120"/>
              </a:rPr>
              <a:t>世界衛生組織</a:t>
            </a:r>
            <a:r>
              <a:rPr lang="zh-TW" altLang="zh-TW" sz="1800">
                <a:solidFill>
                  <a:srgbClr val="4B4742"/>
                </a:solidFill>
                <a:latin typeface="Trebuchet MS" pitchFamily="34" charset="0"/>
              </a:rPr>
              <a:t>(WHO)</a:t>
            </a:r>
          </a:p>
        </p:txBody>
      </p:sp>
      <p:sp>
        <p:nvSpPr>
          <p:cNvPr id="21526" name="object 33"/>
          <p:cNvSpPr txBox="1">
            <a:spLocks noChangeArrowheads="1"/>
          </p:cNvSpPr>
          <p:nvPr/>
        </p:nvSpPr>
        <p:spPr bwMode="auto">
          <a:xfrm>
            <a:off x="730250" y="6248400"/>
            <a:ext cx="2546350" cy="276225"/>
          </a:xfrm>
          <a:prstGeom prst="rect">
            <a:avLst/>
          </a:prstGeom>
          <a:noFill/>
          <a:ln w="9525">
            <a:noFill/>
            <a:miter lim="800000"/>
            <a:headEnd/>
            <a:tailEnd/>
          </a:ln>
        </p:spPr>
        <p:txBody>
          <a:bodyPr lIns="0" tIns="0" rIns="0" bIns="0">
            <a:spAutoFit/>
          </a:bodyPr>
          <a:lstStyle/>
          <a:p>
            <a:pPr marL="12700"/>
            <a:r>
              <a:rPr lang="zh-TW" sz="1800" b="1">
                <a:latin typeface="新細明體" pitchFamily="18" charset="-120"/>
                <a:ea typeface="新細明體" pitchFamily="18" charset="-120"/>
              </a:rPr>
              <a:t>美國疾病管制局</a:t>
            </a:r>
            <a:r>
              <a:rPr lang="zh-TW" altLang="zh-TW" sz="1800" b="1">
                <a:latin typeface="Trebuchet MS" pitchFamily="34" charset="0"/>
              </a:rPr>
              <a:t>(CDC</a:t>
            </a:r>
            <a:r>
              <a:rPr lang="zh-TW" altLang="zh-TW" sz="1800">
                <a:latin typeface="Trebuchet MS" pitchFamily="34" charset="0"/>
              </a:rPr>
              <a:t>)</a:t>
            </a:r>
          </a:p>
        </p:txBody>
      </p:sp>
      <p:sp>
        <p:nvSpPr>
          <p:cNvPr id="21527" name="object 34"/>
          <p:cNvSpPr txBox="1">
            <a:spLocks noChangeArrowheads="1"/>
          </p:cNvSpPr>
          <p:nvPr/>
        </p:nvSpPr>
        <p:spPr bwMode="auto">
          <a:xfrm>
            <a:off x="457200" y="4191000"/>
            <a:ext cx="2560638" cy="492125"/>
          </a:xfrm>
          <a:prstGeom prst="rect">
            <a:avLst/>
          </a:prstGeom>
          <a:noFill/>
          <a:ln w="9525">
            <a:noFill/>
            <a:miter lim="800000"/>
            <a:headEnd/>
            <a:tailEnd/>
          </a:ln>
        </p:spPr>
        <p:txBody>
          <a:bodyPr lIns="0" tIns="0" rIns="0" bIns="0">
            <a:spAutoFit/>
          </a:bodyPr>
          <a:lstStyle/>
          <a:p>
            <a:pPr marL="12700"/>
            <a:r>
              <a:rPr lang="zh-TW" sz="1800" b="1">
                <a:latin typeface="新細明體" pitchFamily="18" charset="-120"/>
                <a:ea typeface="新細明體" pitchFamily="18" charset="-120"/>
              </a:rPr>
              <a:t>聯合國兒童基金會</a:t>
            </a:r>
            <a:r>
              <a:rPr lang="zh-TW" altLang="zh-TW" sz="1400" b="1">
                <a:latin typeface="Trebuchet MS" pitchFamily="34" charset="0"/>
              </a:rPr>
              <a:t>(UNICEF)</a:t>
            </a:r>
          </a:p>
        </p:txBody>
      </p:sp>
      <p:sp>
        <p:nvSpPr>
          <p:cNvPr id="21528" name="object 35"/>
          <p:cNvSpPr txBox="1">
            <a:spLocks noChangeArrowheads="1"/>
          </p:cNvSpPr>
          <p:nvPr/>
        </p:nvSpPr>
        <p:spPr bwMode="auto">
          <a:xfrm>
            <a:off x="5715000" y="4038600"/>
            <a:ext cx="2463800" cy="517525"/>
          </a:xfrm>
          <a:prstGeom prst="rect">
            <a:avLst/>
          </a:prstGeom>
          <a:noFill/>
          <a:ln w="9525">
            <a:noFill/>
            <a:miter lim="800000"/>
            <a:headEnd/>
            <a:tailEnd/>
          </a:ln>
        </p:spPr>
        <p:txBody>
          <a:bodyPr lIns="0" tIns="0" rIns="0" bIns="0">
            <a:spAutoFit/>
          </a:bodyPr>
          <a:lstStyle/>
          <a:p>
            <a:pPr algn="ctr"/>
            <a:r>
              <a:rPr lang="zh-TW" sz="1800" b="1">
                <a:solidFill>
                  <a:srgbClr val="4B4742"/>
                </a:solidFill>
                <a:latin typeface="新細明體" pitchFamily="18" charset="-120"/>
                <a:ea typeface="新細明體" pitchFamily="18" charset="-120"/>
              </a:rPr>
              <a:t>比爾與梅琳蓋茲基金會</a:t>
            </a:r>
          </a:p>
          <a:p>
            <a:pPr algn="ctr">
              <a:spcBef>
                <a:spcPts val="13"/>
              </a:spcBef>
            </a:pPr>
            <a:r>
              <a:rPr lang="zh-TW" altLang="zh-TW" sz="1500" b="1">
                <a:solidFill>
                  <a:srgbClr val="4B4742"/>
                </a:solidFill>
                <a:latin typeface="Trebuchet MS" pitchFamily="34" charset="0"/>
              </a:rPr>
              <a:t>2007</a:t>
            </a:r>
            <a:r>
              <a:rPr lang="zh-TW" sz="1500" b="1">
                <a:solidFill>
                  <a:srgbClr val="4B4742"/>
                </a:solidFill>
                <a:latin typeface="新細明體" pitchFamily="18" charset="-120"/>
                <a:ea typeface="新細明體" pitchFamily="18" charset="-120"/>
              </a:rPr>
              <a:t>年加入</a:t>
            </a: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56575" y="6559550"/>
            <a:ext cx="174625" cy="173038"/>
          </a:xfrm>
          <a:prstGeom prst="rect">
            <a:avLst/>
          </a:prstGeom>
        </p:spPr>
        <p:txBody>
          <a:bodyPr lIns="0" tIns="0" rIns="0" bIns="0">
            <a:spAutoFit/>
          </a:bodyPr>
          <a:lstStyle/>
          <a:p>
            <a:pPr marL="12700">
              <a:defRPr/>
            </a:pPr>
            <a:r>
              <a:rPr sz="1050" dirty="0">
                <a:solidFill>
                  <a:srgbClr val="888888"/>
                </a:solidFill>
                <a:latin typeface="Arial"/>
                <a:cs typeface="Arial"/>
              </a:rPr>
              <a:t>18</a:t>
            </a:r>
            <a:endParaRPr sz="1050">
              <a:latin typeface="Arial"/>
              <a:cs typeface="Arial"/>
            </a:endParaRPr>
          </a:p>
        </p:txBody>
      </p:sp>
      <p:sp>
        <p:nvSpPr>
          <p:cNvPr id="22531" name="object 3"/>
          <p:cNvSpPr>
            <a:spLocks noChangeArrowheads="1"/>
          </p:cNvSpPr>
          <p:nvPr/>
        </p:nvSpPr>
        <p:spPr bwMode="auto">
          <a:xfrm>
            <a:off x="2474913" y="1016000"/>
            <a:ext cx="4352925" cy="2424113"/>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22532" name="object 4"/>
          <p:cNvSpPr txBox="1">
            <a:spLocks noChangeArrowheads="1"/>
          </p:cNvSpPr>
          <p:nvPr/>
        </p:nvSpPr>
        <p:spPr bwMode="auto">
          <a:xfrm>
            <a:off x="2667000" y="3490913"/>
            <a:ext cx="3886200" cy="2913618"/>
          </a:xfrm>
          <a:prstGeom prst="rect">
            <a:avLst/>
          </a:prstGeom>
          <a:noFill/>
          <a:ln w="9525">
            <a:noFill/>
            <a:miter lim="800000"/>
            <a:headEnd/>
            <a:tailEnd/>
          </a:ln>
        </p:spPr>
        <p:txBody>
          <a:bodyPr wrap="square" lIns="0" tIns="0" rIns="0" bIns="0">
            <a:spAutoFit/>
          </a:bodyPr>
          <a:lstStyle/>
          <a:p>
            <a:pPr marL="12700">
              <a:lnSpc>
                <a:spcPts val="4313"/>
              </a:lnSpc>
            </a:pPr>
            <a:r>
              <a:rPr lang="zh-TW" altLang="zh-TW" sz="3600" dirty="0">
                <a:solidFill>
                  <a:schemeClr val="bg1"/>
                </a:solidFill>
                <a:latin typeface="Calibri" pitchFamily="34" charset="0"/>
              </a:rPr>
              <a:t>P (Pakistan)</a:t>
            </a:r>
          </a:p>
          <a:p>
            <a:pPr marL="12700">
              <a:lnSpc>
                <a:spcPts val="4300"/>
              </a:lnSpc>
            </a:pPr>
            <a:r>
              <a:rPr lang="zh-TW" altLang="zh-TW" sz="3600" dirty="0">
                <a:solidFill>
                  <a:schemeClr val="bg1"/>
                </a:solidFill>
                <a:latin typeface="Calibri" pitchFamily="34" charset="0"/>
              </a:rPr>
              <a:t>A (Afghanistan)</a:t>
            </a:r>
          </a:p>
          <a:p>
            <a:pPr marL="12700">
              <a:lnSpc>
                <a:spcPts val="4300"/>
              </a:lnSpc>
              <a:spcBef>
                <a:spcPts val="150"/>
              </a:spcBef>
            </a:pPr>
            <a:r>
              <a:rPr lang="zh-TW" altLang="zh-TW" sz="3600" dirty="0" smtClean="0">
                <a:solidFill>
                  <a:schemeClr val="bg1"/>
                </a:solidFill>
                <a:latin typeface="Calibri" pitchFamily="34" charset="0"/>
              </a:rPr>
              <a:t>I</a:t>
            </a:r>
            <a:r>
              <a:rPr lang="en-US" altLang="zh-TW" sz="3600" dirty="0" smtClean="0">
                <a:solidFill>
                  <a:schemeClr val="bg1"/>
                </a:solidFill>
                <a:latin typeface="Calibri" pitchFamily="34" charset="0"/>
              </a:rPr>
              <a:t>   </a:t>
            </a:r>
            <a:r>
              <a:rPr lang="zh-TW" altLang="zh-TW" sz="3600" dirty="0" smtClean="0">
                <a:solidFill>
                  <a:schemeClr val="bg1"/>
                </a:solidFill>
                <a:latin typeface="Calibri" pitchFamily="34" charset="0"/>
              </a:rPr>
              <a:t>(India</a:t>
            </a:r>
            <a:r>
              <a:rPr lang="zh-TW" altLang="zh-TW" sz="3600" dirty="0">
                <a:solidFill>
                  <a:schemeClr val="bg1"/>
                </a:solidFill>
                <a:latin typeface="Calibri" pitchFamily="34" charset="0"/>
              </a:rPr>
              <a:t>) </a:t>
            </a:r>
            <a:endParaRPr lang="en-US" altLang="zh-TW" sz="3600" dirty="0" smtClean="0">
              <a:solidFill>
                <a:schemeClr val="bg1"/>
              </a:solidFill>
              <a:latin typeface="Calibri" pitchFamily="34" charset="0"/>
            </a:endParaRPr>
          </a:p>
          <a:p>
            <a:pPr marL="12700">
              <a:lnSpc>
                <a:spcPts val="4300"/>
              </a:lnSpc>
              <a:spcBef>
                <a:spcPts val="150"/>
              </a:spcBef>
            </a:pPr>
            <a:r>
              <a:rPr lang="zh-TW" altLang="zh-TW" sz="3600" dirty="0" smtClean="0">
                <a:solidFill>
                  <a:schemeClr val="bg1"/>
                </a:solidFill>
                <a:latin typeface="Calibri" pitchFamily="34" charset="0"/>
              </a:rPr>
              <a:t>N </a:t>
            </a:r>
            <a:r>
              <a:rPr lang="zh-TW" altLang="zh-TW" sz="3600" dirty="0">
                <a:solidFill>
                  <a:schemeClr val="bg1"/>
                </a:solidFill>
                <a:latin typeface="Calibri" pitchFamily="34" charset="0"/>
              </a:rPr>
              <a:t>(Nigeria)</a:t>
            </a:r>
          </a:p>
          <a:p>
            <a:pPr marL="12700">
              <a:spcBef>
                <a:spcPts val="763"/>
              </a:spcBef>
            </a:pPr>
            <a:r>
              <a:rPr lang="zh-TW" sz="3600" dirty="0">
                <a:solidFill>
                  <a:schemeClr val="bg1"/>
                </a:solidFill>
                <a:latin typeface="新細明體" pitchFamily="18" charset="-120"/>
                <a:ea typeface="新細明體" pitchFamily="18" charset="-120"/>
              </a:rPr>
              <a:t>痛苦</a:t>
            </a:r>
          </a:p>
        </p:txBody>
      </p:sp>
      <p:sp>
        <p:nvSpPr>
          <p:cNvPr id="22533" name="object 6"/>
          <p:cNvSpPr txBox="1">
            <a:spLocks noGrp="1"/>
          </p:cNvSpPr>
          <p:nvPr>
            <p:ph type="title"/>
          </p:nvPr>
        </p:nvSpPr>
        <p:spPr bwMode="auto">
          <a:xfrm>
            <a:off x="304800" y="609600"/>
            <a:ext cx="2000250" cy="615950"/>
          </a:xfrm>
          <a:noFill/>
          <a:ln>
            <a:miter lim="800000"/>
            <a:headEnd/>
            <a:tailEnd/>
          </a:ln>
        </p:spPr>
        <p:txBody>
          <a:bodyPr vert="horz" wrap="square" numCol="1" anchor="t" anchorCtr="0" compatLnSpc="1">
            <a:prstTxWarp prst="textNoShape">
              <a:avLst/>
            </a:prstTxWarp>
            <a:spAutoFit/>
          </a:bodyPr>
          <a:lstStyle/>
          <a:p>
            <a:pPr marL="12700"/>
            <a:r>
              <a:rPr lang="zh-TW" altLang="zh-TW" sz="4000" b="0" smtClean="0">
                <a:solidFill>
                  <a:schemeClr val="bg1"/>
                </a:solidFill>
                <a:latin typeface="Trebuchet MS" pitchFamily="34" charset="0"/>
                <a:ea typeface="Microsoft YaHei" pitchFamily="34" charset="-122"/>
              </a:rPr>
              <a:t>2006</a:t>
            </a:r>
            <a:r>
              <a:rPr lang="zh-TW" sz="4000" b="0" smtClean="0">
                <a:solidFill>
                  <a:schemeClr val="bg1"/>
                </a:solidFill>
                <a:latin typeface="新細明體" pitchFamily="18" charset="-120"/>
                <a:ea typeface="新細明體" pitchFamily="18" charset="-120"/>
                <a:cs typeface="Microsoft YaHei" pitchFamily="34" charset="-122"/>
              </a:rPr>
              <a:t>年</a:t>
            </a:r>
            <a:endParaRPr lang="zh-TW" sz="4000" smtClean="0">
              <a:solidFill>
                <a:schemeClr val="bg1"/>
              </a:solidFill>
              <a:latin typeface="新細明體" pitchFamily="18" charset="-120"/>
              <a:ea typeface="新細明體" pitchFamily="18" charset="-120"/>
              <a:cs typeface="Microsoft YaHei" pitchFamily="34" charset="-122"/>
            </a:endParaRPr>
          </a:p>
        </p:txBody>
      </p:sp>
      <p:sp>
        <p:nvSpPr>
          <p:cNvPr id="22534" name="object 5"/>
          <p:cNvSpPr>
            <a:spLocks noChangeArrowheads="1"/>
          </p:cNvSpPr>
          <p:nvPr/>
        </p:nvSpPr>
        <p:spPr bwMode="auto">
          <a:xfrm>
            <a:off x="8183563" y="0"/>
            <a:ext cx="960437" cy="1219200"/>
          </a:xfrm>
          <a:prstGeom prst="rect">
            <a:avLst/>
          </a:prstGeom>
          <a:blipFill dpi="0" rotWithShape="1">
            <a:blip r:embed="rId3"/>
            <a:srcRect/>
            <a:stretch>
              <a:fillRect/>
            </a:stretch>
          </a:blipFill>
          <a:ln w="9525">
            <a:noFill/>
            <a:miter lim="800000"/>
            <a:headEnd/>
            <a:tailEnd/>
          </a:ln>
        </p:spPr>
        <p:txBody>
          <a:bodyPr lIns="0" tIns="0" rIns="0" bIns="0"/>
          <a:lstStyle/>
          <a:p>
            <a:endParaRPr lang="zh-TW" altLang="zh-TW"/>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56575" y="6559550"/>
            <a:ext cx="174625" cy="173038"/>
          </a:xfrm>
          <a:prstGeom prst="rect">
            <a:avLst/>
          </a:prstGeom>
        </p:spPr>
        <p:txBody>
          <a:bodyPr lIns="0" tIns="0" rIns="0" bIns="0">
            <a:spAutoFit/>
          </a:bodyPr>
          <a:lstStyle/>
          <a:p>
            <a:pPr marL="12700">
              <a:defRPr/>
            </a:pPr>
            <a:r>
              <a:rPr sz="1050" dirty="0">
                <a:solidFill>
                  <a:srgbClr val="888888"/>
                </a:solidFill>
                <a:latin typeface="Arial"/>
                <a:cs typeface="Arial"/>
              </a:rPr>
              <a:t>22</a:t>
            </a:r>
            <a:endParaRPr sz="1050">
              <a:latin typeface="Arial"/>
              <a:cs typeface="Arial"/>
            </a:endParaRPr>
          </a:p>
        </p:txBody>
      </p:sp>
      <p:sp>
        <p:nvSpPr>
          <p:cNvPr id="23555" name="object 3"/>
          <p:cNvSpPr txBox="1">
            <a:spLocks noChangeArrowheads="1"/>
          </p:cNvSpPr>
          <p:nvPr/>
        </p:nvSpPr>
        <p:spPr bwMode="auto">
          <a:xfrm>
            <a:off x="3211513" y="3711575"/>
            <a:ext cx="2862262" cy="2562225"/>
          </a:xfrm>
          <a:prstGeom prst="rect">
            <a:avLst/>
          </a:prstGeom>
          <a:noFill/>
          <a:ln w="9525">
            <a:noFill/>
            <a:miter lim="800000"/>
            <a:headEnd/>
            <a:tailEnd/>
          </a:ln>
        </p:spPr>
        <p:txBody>
          <a:bodyPr lIns="0" tIns="0" rIns="0" bIns="0">
            <a:spAutoFit/>
          </a:bodyPr>
          <a:lstStyle/>
          <a:p>
            <a:pPr marL="12700"/>
            <a:r>
              <a:rPr lang="zh-TW" altLang="zh-TW" sz="3600">
                <a:solidFill>
                  <a:schemeClr val="bg1"/>
                </a:solidFill>
                <a:latin typeface="Calibri" pitchFamily="34" charset="0"/>
              </a:rPr>
              <a:t>P (Pakistan)</a:t>
            </a:r>
          </a:p>
          <a:p>
            <a:pPr marL="12700">
              <a:spcBef>
                <a:spcPts val="675"/>
              </a:spcBef>
            </a:pPr>
            <a:r>
              <a:rPr lang="zh-TW" altLang="zh-TW" sz="3600">
                <a:solidFill>
                  <a:schemeClr val="bg1"/>
                </a:solidFill>
                <a:latin typeface="Calibri" pitchFamily="34" charset="0"/>
              </a:rPr>
              <a:t>A (Afghanistan)</a:t>
            </a:r>
          </a:p>
          <a:p>
            <a:pPr marL="12700">
              <a:spcBef>
                <a:spcPts val="688"/>
              </a:spcBef>
            </a:pPr>
            <a:r>
              <a:rPr lang="zh-TW" altLang="zh-TW" sz="3600">
                <a:solidFill>
                  <a:schemeClr val="bg1"/>
                </a:solidFill>
                <a:latin typeface="Calibri" pitchFamily="34" charset="0"/>
              </a:rPr>
              <a:t>N (Nigeria)</a:t>
            </a:r>
          </a:p>
          <a:p>
            <a:pPr marL="12700">
              <a:spcBef>
                <a:spcPts val="1250"/>
              </a:spcBef>
            </a:pPr>
            <a:r>
              <a:rPr lang="zh-TW" sz="3600">
                <a:solidFill>
                  <a:schemeClr val="bg1"/>
                </a:solidFill>
                <a:latin typeface="新細明體" pitchFamily="18" charset="-120"/>
                <a:ea typeface="新細明體" pitchFamily="18" charset="-120"/>
              </a:rPr>
              <a:t>熱鍋 </a:t>
            </a:r>
            <a:r>
              <a:rPr lang="zh-TW" altLang="zh-TW" sz="3600">
                <a:solidFill>
                  <a:schemeClr val="bg1"/>
                </a:solidFill>
                <a:latin typeface="Calibri" pitchFamily="34" charset="0"/>
              </a:rPr>
              <a:t>(</a:t>
            </a:r>
            <a:r>
              <a:rPr lang="zh-TW" sz="3600">
                <a:solidFill>
                  <a:schemeClr val="bg1"/>
                </a:solidFill>
                <a:latin typeface="新細明體" pitchFamily="18" charset="-120"/>
                <a:ea typeface="新細明體" pitchFamily="18" charset="-120"/>
              </a:rPr>
              <a:t>螞蟻</a:t>
            </a:r>
            <a:r>
              <a:rPr lang="zh-TW" altLang="zh-TW" sz="3600">
                <a:solidFill>
                  <a:schemeClr val="bg1"/>
                </a:solidFill>
                <a:latin typeface="Calibri" pitchFamily="34" charset="0"/>
              </a:rPr>
              <a:t>)</a:t>
            </a:r>
          </a:p>
        </p:txBody>
      </p:sp>
      <p:sp>
        <p:nvSpPr>
          <p:cNvPr id="23556" name="object 4"/>
          <p:cNvSpPr>
            <a:spLocks noChangeArrowheads="1"/>
          </p:cNvSpPr>
          <p:nvPr/>
        </p:nvSpPr>
        <p:spPr bwMode="auto">
          <a:xfrm>
            <a:off x="8183563" y="0"/>
            <a:ext cx="960437" cy="1219200"/>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23557" name="object 5"/>
          <p:cNvSpPr>
            <a:spLocks noChangeArrowheads="1"/>
          </p:cNvSpPr>
          <p:nvPr/>
        </p:nvSpPr>
        <p:spPr bwMode="auto">
          <a:xfrm>
            <a:off x="2700338" y="287338"/>
            <a:ext cx="3736975" cy="3357562"/>
          </a:xfrm>
          <a:prstGeom prst="rect">
            <a:avLst/>
          </a:prstGeom>
          <a:blipFill dpi="0" rotWithShape="1">
            <a:blip r:embed="rId3"/>
            <a:srcRect/>
            <a:stretch>
              <a:fillRect/>
            </a:stretch>
          </a:blipFill>
          <a:ln w="9525">
            <a:noFill/>
            <a:miter lim="800000"/>
            <a:headEnd/>
            <a:tailEnd/>
          </a:ln>
        </p:spPr>
        <p:txBody>
          <a:bodyPr lIns="0" tIns="0" rIns="0" bIns="0"/>
          <a:lstStyle/>
          <a:p>
            <a:endParaRPr lang="zh-TW" altLang="zh-TW"/>
          </a:p>
        </p:txBody>
      </p:sp>
      <p:sp>
        <p:nvSpPr>
          <p:cNvPr id="23558" name="object 6"/>
          <p:cNvSpPr txBox="1">
            <a:spLocks noGrp="1"/>
          </p:cNvSpPr>
          <p:nvPr>
            <p:ph type="title"/>
          </p:nvPr>
        </p:nvSpPr>
        <p:spPr bwMode="auto">
          <a:xfrm>
            <a:off x="457200" y="569913"/>
            <a:ext cx="1779588" cy="615950"/>
          </a:xfrm>
          <a:noFill/>
          <a:ln>
            <a:miter lim="800000"/>
            <a:headEnd/>
            <a:tailEnd/>
          </a:ln>
        </p:spPr>
        <p:txBody>
          <a:bodyPr vert="horz" wrap="square" numCol="1" anchor="t" anchorCtr="0" compatLnSpc="1">
            <a:prstTxWarp prst="textNoShape">
              <a:avLst/>
            </a:prstTxWarp>
            <a:spAutoFit/>
          </a:bodyPr>
          <a:lstStyle/>
          <a:p>
            <a:pPr marL="12700"/>
            <a:r>
              <a:rPr lang="zh-TW" altLang="zh-TW" sz="4000" b="0" smtClean="0">
                <a:solidFill>
                  <a:schemeClr val="bg1"/>
                </a:solidFill>
                <a:latin typeface="Trebuchet MS" pitchFamily="34" charset="0"/>
                <a:ea typeface="Microsoft YaHei" pitchFamily="34" charset="-122"/>
              </a:rPr>
              <a:t>2012</a:t>
            </a:r>
            <a:r>
              <a:rPr lang="zh-TW" sz="4000" b="0" smtClean="0">
                <a:solidFill>
                  <a:schemeClr val="bg1"/>
                </a:solidFill>
                <a:latin typeface="新細明體" pitchFamily="18" charset="-120"/>
                <a:ea typeface="新細明體" pitchFamily="18" charset="-120"/>
                <a:cs typeface="Microsoft YaHei" pitchFamily="34" charset="-122"/>
              </a:rPr>
              <a:t>年</a:t>
            </a:r>
            <a:endParaRPr lang="zh-TW" sz="4000" smtClean="0">
              <a:solidFill>
                <a:schemeClr val="bg1"/>
              </a:solidFill>
              <a:latin typeface="新細明體" pitchFamily="18" charset="-120"/>
              <a:ea typeface="新細明體" pitchFamily="18" charset="-120"/>
              <a:cs typeface="Microsoft YaHei" pitchFamily="34" charset="-122"/>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ject 4"/>
          <p:cNvSpPr>
            <a:spLocks/>
          </p:cNvSpPr>
          <p:nvPr/>
        </p:nvSpPr>
        <p:spPr bwMode="auto">
          <a:xfrm>
            <a:off x="914400" y="990600"/>
            <a:ext cx="7475538" cy="0"/>
          </a:xfrm>
          <a:custGeom>
            <a:avLst/>
            <a:gdLst>
              <a:gd name="T0" fmla="*/ 0 w 7475220"/>
              <a:gd name="T1" fmla="*/ 7475169 w 7475220"/>
              <a:gd name="T2" fmla="*/ 0 60000 65536"/>
              <a:gd name="T3" fmla="*/ 0 60000 65536"/>
              <a:gd name="T4" fmla="*/ 0 w 7475220"/>
              <a:gd name="T5" fmla="*/ 7475220 w 7475220"/>
            </a:gdLst>
            <a:ahLst/>
            <a:cxnLst>
              <a:cxn ang="T2">
                <a:pos x="T0" y="0"/>
              </a:cxn>
              <a:cxn ang="T3">
                <a:pos x="T1" y="0"/>
              </a:cxn>
            </a:cxnLst>
            <a:rect l="T4" t="0" r="T5" b="0"/>
            <a:pathLst>
              <a:path w="7475220">
                <a:moveTo>
                  <a:pt x="0" y="0"/>
                </a:moveTo>
                <a:lnTo>
                  <a:pt x="7475169" y="0"/>
                </a:lnTo>
              </a:path>
            </a:pathLst>
          </a:custGeom>
          <a:noFill/>
          <a:ln w="6350">
            <a:solidFill>
              <a:srgbClr val="7E7E7E"/>
            </a:solidFill>
            <a:round/>
            <a:headEnd/>
            <a:tailEnd/>
          </a:ln>
        </p:spPr>
        <p:txBody>
          <a:bodyPr lIns="0" tIns="0" rIns="0" bIns="0"/>
          <a:lstStyle/>
          <a:p>
            <a:endParaRPr lang="zh-TW" altLang="en-US"/>
          </a:p>
        </p:txBody>
      </p:sp>
      <p:sp>
        <p:nvSpPr>
          <p:cNvPr id="24579" name="object 5"/>
          <p:cNvSpPr>
            <a:spLocks noChangeArrowheads="1"/>
          </p:cNvSpPr>
          <p:nvPr/>
        </p:nvSpPr>
        <p:spPr bwMode="auto">
          <a:xfrm>
            <a:off x="1524000" y="2286000"/>
            <a:ext cx="5700713" cy="3517900"/>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24580" name="object 6"/>
          <p:cNvSpPr txBox="1">
            <a:spLocks noChangeArrowheads="1"/>
          </p:cNvSpPr>
          <p:nvPr/>
        </p:nvSpPr>
        <p:spPr bwMode="auto">
          <a:xfrm>
            <a:off x="762000" y="838200"/>
            <a:ext cx="7646988" cy="1398588"/>
          </a:xfrm>
          <a:prstGeom prst="rect">
            <a:avLst/>
          </a:prstGeom>
          <a:noFill/>
          <a:ln w="9525">
            <a:noFill/>
            <a:miter lim="800000"/>
            <a:headEnd/>
            <a:tailEnd/>
          </a:ln>
        </p:spPr>
        <p:txBody>
          <a:bodyPr lIns="0" tIns="0" rIns="0" bIns="0">
            <a:spAutoFit/>
          </a:bodyPr>
          <a:lstStyle/>
          <a:p>
            <a:pPr marL="12700">
              <a:lnSpc>
                <a:spcPts val="3600"/>
              </a:lnSpc>
            </a:pPr>
            <a:r>
              <a:rPr lang="zh-TW" altLang="zh-TW" sz="3000">
                <a:solidFill>
                  <a:schemeClr val="bg1"/>
                </a:solidFill>
                <a:latin typeface="Trebuchet MS" pitchFamily="34" charset="0"/>
              </a:rPr>
              <a:t>2015</a:t>
            </a:r>
            <a:r>
              <a:rPr lang="zh-TW" sz="3000">
                <a:solidFill>
                  <a:schemeClr val="bg1"/>
                </a:solidFill>
                <a:latin typeface="新細明體" pitchFamily="18" charset="-120"/>
                <a:ea typeface="新細明體" pitchFamily="18" charset="-120"/>
              </a:rPr>
              <a:t>年</a:t>
            </a:r>
            <a:r>
              <a:rPr lang="zh-TW" altLang="zh-TW" sz="3000">
                <a:solidFill>
                  <a:schemeClr val="bg1"/>
                </a:solidFill>
                <a:latin typeface="Trebuchet MS" pitchFamily="34" charset="0"/>
              </a:rPr>
              <a:t>:</a:t>
            </a:r>
          </a:p>
          <a:p>
            <a:pPr marL="12700">
              <a:lnSpc>
                <a:spcPts val="3613"/>
              </a:lnSpc>
              <a:spcBef>
                <a:spcPts val="100"/>
              </a:spcBef>
            </a:pPr>
            <a:r>
              <a:rPr lang="zh-TW" sz="3000">
                <a:solidFill>
                  <a:schemeClr val="bg1"/>
                </a:solidFill>
                <a:latin typeface="新細明體" pitchFamily="18" charset="-120"/>
                <a:ea typeface="新細明體" pitchFamily="18" charset="-120"/>
              </a:rPr>
              <a:t>奈及利亞從小兒麻痺疫情國家名單移除，代表  非洲也無小兒麻痺疫情。</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438400" y="4876800"/>
            <a:ext cx="4038600" cy="1219200"/>
          </a:xfrm>
          <a:prstGeom prst="rect">
            <a:avLst/>
          </a:prstGeom>
        </p:spPr>
        <p:txBody>
          <a:bodyPr wrap="square" lIns="0" tIns="0" rIns="0" bIns="0">
            <a:spAutoFit/>
          </a:bodyPr>
          <a:lstStyle/>
          <a:p>
            <a:pPr marL="353695">
              <a:defRPr/>
            </a:pPr>
            <a:r>
              <a:rPr sz="3600" dirty="0">
                <a:solidFill>
                  <a:schemeClr val="bg1"/>
                </a:solidFill>
                <a:latin typeface="Calibri"/>
                <a:cs typeface="Calibri"/>
              </a:rPr>
              <a:t>P</a:t>
            </a:r>
            <a:r>
              <a:rPr sz="3600" spc="-90" dirty="0">
                <a:solidFill>
                  <a:schemeClr val="bg1"/>
                </a:solidFill>
                <a:latin typeface="Calibri"/>
                <a:cs typeface="Calibri"/>
              </a:rPr>
              <a:t> </a:t>
            </a:r>
            <a:r>
              <a:rPr sz="3600" spc="-20" dirty="0">
                <a:solidFill>
                  <a:schemeClr val="bg1"/>
                </a:solidFill>
                <a:latin typeface="Calibri"/>
                <a:cs typeface="Calibri"/>
              </a:rPr>
              <a:t>(Pakistan)</a:t>
            </a:r>
            <a:endParaRPr sz="3600" dirty="0">
              <a:solidFill>
                <a:schemeClr val="bg1"/>
              </a:solidFill>
              <a:latin typeface="Calibri"/>
              <a:cs typeface="Calibri"/>
            </a:endParaRPr>
          </a:p>
          <a:p>
            <a:pPr marL="12700">
              <a:spcBef>
                <a:spcPts val="675"/>
              </a:spcBef>
              <a:defRPr/>
            </a:pPr>
            <a:r>
              <a:rPr lang="en-US" sz="3600" dirty="0" smtClean="0">
                <a:solidFill>
                  <a:schemeClr val="bg1"/>
                </a:solidFill>
                <a:latin typeface="Calibri"/>
                <a:cs typeface="Calibri"/>
              </a:rPr>
              <a:t>   </a:t>
            </a:r>
            <a:r>
              <a:rPr sz="3600" dirty="0" smtClean="0">
                <a:solidFill>
                  <a:schemeClr val="bg1"/>
                </a:solidFill>
                <a:latin typeface="Calibri"/>
                <a:cs typeface="Calibri"/>
              </a:rPr>
              <a:t>A</a:t>
            </a:r>
            <a:r>
              <a:rPr sz="3600" spc="-110" dirty="0" smtClean="0">
                <a:solidFill>
                  <a:schemeClr val="bg1"/>
                </a:solidFill>
                <a:latin typeface="Calibri"/>
                <a:cs typeface="Calibri"/>
              </a:rPr>
              <a:t> </a:t>
            </a:r>
            <a:r>
              <a:rPr sz="3600" spc="-15" dirty="0">
                <a:solidFill>
                  <a:schemeClr val="bg1"/>
                </a:solidFill>
                <a:latin typeface="Calibri"/>
                <a:cs typeface="Calibri"/>
              </a:rPr>
              <a:t>(Afghanistan)</a:t>
            </a:r>
            <a:endParaRPr sz="3600" dirty="0">
              <a:solidFill>
                <a:schemeClr val="bg1"/>
              </a:solidFill>
              <a:latin typeface="Calibri"/>
              <a:cs typeface="Calibri"/>
            </a:endParaRPr>
          </a:p>
        </p:txBody>
      </p:sp>
      <p:sp>
        <p:nvSpPr>
          <p:cNvPr id="25603" name="object 4"/>
          <p:cNvSpPr>
            <a:spLocks noChangeArrowheads="1"/>
          </p:cNvSpPr>
          <p:nvPr/>
        </p:nvSpPr>
        <p:spPr bwMode="auto">
          <a:xfrm>
            <a:off x="8183563" y="0"/>
            <a:ext cx="960437" cy="1219200"/>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25604" name="object 5"/>
          <p:cNvSpPr>
            <a:spLocks noChangeArrowheads="1"/>
          </p:cNvSpPr>
          <p:nvPr/>
        </p:nvSpPr>
        <p:spPr bwMode="auto">
          <a:xfrm>
            <a:off x="2286000" y="1143000"/>
            <a:ext cx="4495800" cy="3676650"/>
          </a:xfrm>
          <a:prstGeom prst="rect">
            <a:avLst/>
          </a:prstGeom>
          <a:blipFill dpi="0" rotWithShape="1">
            <a:blip r:embed="rId3"/>
            <a:srcRect/>
            <a:stretch>
              <a:fillRect/>
            </a:stretch>
          </a:blipFill>
          <a:ln w="9525">
            <a:noFill/>
            <a:miter lim="800000"/>
            <a:headEnd/>
            <a:tailEnd/>
          </a:ln>
        </p:spPr>
        <p:txBody>
          <a:bodyPr lIns="0" tIns="0" rIns="0" bIns="0"/>
          <a:lstStyle/>
          <a:p>
            <a:endParaRPr lang="zh-TW" altLang="zh-TW"/>
          </a:p>
        </p:txBody>
      </p:sp>
      <p:sp>
        <p:nvSpPr>
          <p:cNvPr id="25605" name="標題 5"/>
          <p:cNvSpPr>
            <a:spLocks noGrp="1"/>
          </p:cNvSpPr>
          <p:nvPr>
            <p:ph type="title"/>
          </p:nvPr>
        </p:nvSpPr>
        <p:spPr bwMode="auto">
          <a:xfrm>
            <a:off x="1346200" y="431800"/>
            <a:ext cx="6451600" cy="711200"/>
          </a:xfrm>
          <a:noFill/>
          <a:ln>
            <a:miter lim="800000"/>
            <a:headEnd/>
            <a:tailEnd/>
          </a:ln>
        </p:spPr>
        <p:txBody>
          <a:bodyPr vert="horz" wrap="square" numCol="1" anchor="t" anchorCtr="0" compatLnSpc="1">
            <a:prstTxWarp prst="textNoShape">
              <a:avLst/>
            </a:prstTxWarp>
          </a:bodyPr>
          <a:lstStyle/>
          <a:p>
            <a:r>
              <a:rPr lang="en-US" altLang="zh-TW" sz="4000" smtClean="0">
                <a:solidFill>
                  <a:schemeClr val="bg1"/>
                </a:solidFill>
                <a:latin typeface="Microsoft YaHei" pitchFamily="34" charset="-122"/>
                <a:ea typeface="Microsoft YaHei" pitchFamily="34" charset="-122"/>
              </a:rPr>
              <a:t>2015</a:t>
            </a:r>
            <a:endParaRPr lang="zh-TW" altLang="en-US" sz="4000" smtClean="0">
              <a:solidFill>
                <a:schemeClr val="bg1"/>
              </a:solidFill>
              <a:latin typeface="Microsoft YaHei" pitchFamily="34" charset="-122"/>
              <a:ea typeface="Microsoft YaHei" pitchFamily="34" charset="-122"/>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bwMode="auto">
          <a:xfrm>
            <a:off x="0" y="2362200"/>
            <a:ext cx="9144000" cy="1905000"/>
          </a:xfrm>
          <a:noFill/>
          <a:ln>
            <a:miter lim="800000"/>
            <a:headEnd/>
            <a:tailEnd/>
          </a:ln>
        </p:spPr>
        <p:txBody>
          <a:bodyPr vert="horz" wrap="square" numCol="1" compatLnSpc="1">
            <a:prstTxWarp prst="textNoShape">
              <a:avLst/>
            </a:prstTxWarp>
          </a:bodyPr>
          <a:lstStyle/>
          <a:p>
            <a:pPr eaLnBrk="1" hangingPunct="1"/>
            <a:r>
              <a:rPr lang="zh-TW" altLang="en-US" sz="5400" smtClean="0">
                <a:latin typeface="Arial Narrow" pitchFamily="34" charset="0"/>
                <a:ea typeface="ＭＳ Ｐゴシック" pitchFamily="34" charset="-128"/>
              </a:rPr>
              <a:t>六大服務焦點領域</a:t>
            </a:r>
            <a:endParaRPr lang="en-US" altLang="zh-TW" sz="5400" smtClean="0">
              <a:latin typeface="Arial Narrow" pitchFamily="34" charset="0"/>
              <a:ea typeface="ＭＳ Ｐゴシック" pitchFamily="34" charset="-128"/>
            </a:endParaRPr>
          </a:p>
        </p:txBody>
      </p:sp>
      <p:pic>
        <p:nvPicPr>
          <p:cNvPr id="8195" name="圖片 2" descr="6-areas-of-focus.png"/>
          <p:cNvPicPr>
            <a:picLocks noChangeAspect="1"/>
          </p:cNvPicPr>
          <p:nvPr/>
        </p:nvPicPr>
        <p:blipFill>
          <a:blip r:embed="rId3"/>
          <a:srcRect/>
          <a:stretch>
            <a:fillRect/>
          </a:stretch>
        </p:blipFill>
        <p:spPr bwMode="auto">
          <a:xfrm>
            <a:off x="0" y="3962400"/>
            <a:ext cx="9144000" cy="14922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bject 4"/>
          <p:cNvSpPr>
            <a:spLocks/>
          </p:cNvSpPr>
          <p:nvPr/>
        </p:nvSpPr>
        <p:spPr bwMode="auto">
          <a:xfrm>
            <a:off x="895350" y="1738313"/>
            <a:ext cx="7475538" cy="0"/>
          </a:xfrm>
          <a:custGeom>
            <a:avLst/>
            <a:gdLst>
              <a:gd name="T0" fmla="*/ 0 w 7475220"/>
              <a:gd name="T1" fmla="*/ 7475169 w 7475220"/>
              <a:gd name="T2" fmla="*/ 0 60000 65536"/>
              <a:gd name="T3" fmla="*/ 0 60000 65536"/>
              <a:gd name="T4" fmla="*/ 0 w 7475220"/>
              <a:gd name="T5" fmla="*/ 7475220 w 7475220"/>
            </a:gdLst>
            <a:ahLst/>
            <a:cxnLst>
              <a:cxn ang="T2">
                <a:pos x="T0" y="0"/>
              </a:cxn>
              <a:cxn ang="T3">
                <a:pos x="T1" y="0"/>
              </a:cxn>
            </a:cxnLst>
            <a:rect l="T4" t="0" r="T5" b="0"/>
            <a:pathLst>
              <a:path w="7475220">
                <a:moveTo>
                  <a:pt x="0" y="0"/>
                </a:moveTo>
                <a:lnTo>
                  <a:pt x="7475169" y="0"/>
                </a:lnTo>
              </a:path>
            </a:pathLst>
          </a:custGeom>
          <a:noFill/>
          <a:ln w="6350">
            <a:solidFill>
              <a:srgbClr val="7E7E7E"/>
            </a:solidFill>
            <a:round/>
            <a:headEnd/>
            <a:tailEnd/>
          </a:ln>
        </p:spPr>
        <p:txBody>
          <a:bodyPr lIns="0" tIns="0" rIns="0" bIns="0"/>
          <a:lstStyle/>
          <a:p>
            <a:endParaRPr lang="zh-TW" altLang="en-US"/>
          </a:p>
        </p:txBody>
      </p:sp>
      <p:sp>
        <p:nvSpPr>
          <p:cNvPr id="26627" name="object 5"/>
          <p:cNvSpPr txBox="1">
            <a:spLocks noGrp="1"/>
          </p:cNvSpPr>
          <p:nvPr>
            <p:ph type="title"/>
          </p:nvPr>
        </p:nvSpPr>
        <p:spPr bwMode="auto">
          <a:xfrm>
            <a:off x="152400" y="304800"/>
            <a:ext cx="8686800" cy="846138"/>
          </a:xfrm>
          <a:noFill/>
          <a:ln>
            <a:miter lim="800000"/>
            <a:headEnd/>
            <a:tailEnd/>
          </a:ln>
        </p:spPr>
        <p:txBody>
          <a:bodyPr vert="horz" wrap="square" numCol="1" anchor="t" anchorCtr="0" compatLnSpc="1">
            <a:prstTxWarp prst="textNoShape">
              <a:avLst/>
            </a:prstTxWarp>
            <a:spAutoFit/>
          </a:bodyPr>
          <a:lstStyle/>
          <a:p>
            <a:pPr marL="835025" indent="-822325">
              <a:lnSpc>
                <a:spcPts val="3263"/>
              </a:lnSpc>
            </a:pPr>
            <a:r>
              <a:rPr lang="zh-TW" altLang="zh-TW" sz="3200" smtClean="0">
                <a:solidFill>
                  <a:srgbClr val="000066"/>
                </a:solidFill>
                <a:latin typeface="Palatino Linotype" pitchFamily="18" charset="0"/>
                <a:ea typeface="Microsoft YaHei" pitchFamily="34" charset="-122"/>
              </a:rPr>
              <a:t>Polio Eradication and Endgame  Strategic Plan </a:t>
            </a:r>
            <a:r>
              <a:rPr lang="zh-TW" altLang="zh-TW" sz="3200" smtClean="0">
                <a:solidFill>
                  <a:schemeClr val="bg1"/>
                </a:solidFill>
                <a:latin typeface="Palatino Linotype" pitchFamily="18" charset="0"/>
                <a:ea typeface="Microsoft YaHei" pitchFamily="34" charset="-122"/>
              </a:rPr>
              <a:t>2013~2018  </a:t>
            </a:r>
            <a:r>
              <a:rPr lang="zh-TW" sz="3200" smtClean="0">
                <a:solidFill>
                  <a:schemeClr val="bg1"/>
                </a:solidFill>
                <a:latin typeface="Microsoft YaHei" pitchFamily="34" charset="-122"/>
                <a:ea typeface="Microsoft YaHei" pitchFamily="34" charset="-122"/>
              </a:rPr>
              <a:t>根除小兒麻痺 終戰計劃</a:t>
            </a:r>
            <a:endParaRPr lang="zh-TW" sz="3200" smtClean="0">
              <a:solidFill>
                <a:schemeClr val="bg1"/>
              </a:solidFill>
              <a:latin typeface="Palatino Linotype" pitchFamily="18" charset="0"/>
              <a:ea typeface="Microsoft YaHei" pitchFamily="34" charset="-122"/>
            </a:endParaRPr>
          </a:p>
        </p:txBody>
      </p:sp>
      <p:sp>
        <p:nvSpPr>
          <p:cNvPr id="26628" name="object 6"/>
          <p:cNvSpPr txBox="1">
            <a:spLocks noChangeArrowheads="1"/>
          </p:cNvSpPr>
          <p:nvPr/>
        </p:nvSpPr>
        <p:spPr bwMode="auto">
          <a:xfrm>
            <a:off x="685800" y="1447800"/>
            <a:ext cx="7569200" cy="3887788"/>
          </a:xfrm>
          <a:prstGeom prst="rect">
            <a:avLst/>
          </a:prstGeom>
          <a:noFill/>
          <a:ln w="9525">
            <a:noFill/>
            <a:miter lim="800000"/>
            <a:headEnd/>
            <a:tailEnd/>
          </a:ln>
        </p:spPr>
        <p:txBody>
          <a:bodyPr lIns="0" tIns="0" rIns="0" bIns="0">
            <a:spAutoFit/>
          </a:bodyPr>
          <a:lstStyle/>
          <a:p>
            <a:pPr marL="12700"/>
            <a:r>
              <a:rPr lang="zh-TW" altLang="zh-TW" sz="2800" b="1">
                <a:solidFill>
                  <a:schemeClr val="bg1"/>
                </a:solidFill>
                <a:latin typeface="Palatino Linotype" pitchFamily="18" charset="0"/>
              </a:rPr>
              <a:t>Four Objectives</a:t>
            </a:r>
          </a:p>
          <a:p>
            <a:pPr marL="12700">
              <a:spcBef>
                <a:spcPts val="700"/>
              </a:spcBef>
              <a:buFontTx/>
              <a:buAutoNum type="arabicPeriod"/>
            </a:pPr>
            <a:r>
              <a:rPr lang="zh-TW" altLang="zh-TW" sz="1900" b="1">
                <a:solidFill>
                  <a:srgbClr val="404040"/>
                </a:solidFill>
                <a:latin typeface="Palatino Linotype" pitchFamily="18" charset="0"/>
              </a:rPr>
              <a:t>Detect and interrupt all poliovirus transmission</a:t>
            </a:r>
            <a:endParaRPr lang="zh-TW" altLang="zh-TW" sz="1900" b="1">
              <a:latin typeface="Palatino Linotype" pitchFamily="18" charset="0"/>
            </a:endParaRPr>
          </a:p>
          <a:p>
            <a:pPr marL="12700">
              <a:spcBef>
                <a:spcPts val="388"/>
              </a:spcBef>
            </a:pPr>
            <a:r>
              <a:rPr lang="zh-TW" sz="2800" b="1">
                <a:solidFill>
                  <a:schemeClr val="bg1"/>
                </a:solidFill>
                <a:latin typeface="Microsoft YaHei" pitchFamily="34" charset="-122"/>
                <a:ea typeface="Microsoft YaHei" pitchFamily="34" charset="-122"/>
              </a:rPr>
              <a:t>病毒的發現和阻斷</a:t>
            </a:r>
          </a:p>
          <a:p>
            <a:pPr marL="12700">
              <a:spcBef>
                <a:spcPts val="725"/>
              </a:spcBef>
              <a:buFontTx/>
              <a:buAutoNum type="arabicPeriod" startAt="2"/>
            </a:pPr>
            <a:r>
              <a:rPr lang="zh-TW" altLang="zh-TW" sz="1900" b="1">
                <a:solidFill>
                  <a:srgbClr val="404040"/>
                </a:solidFill>
                <a:latin typeface="Palatino Linotype" pitchFamily="18" charset="0"/>
              </a:rPr>
              <a:t>Strengthen Immunization system and withdraw oral polio vaccine</a:t>
            </a:r>
            <a:endParaRPr lang="zh-TW" altLang="zh-TW" sz="1900" b="1">
              <a:latin typeface="Palatino Linotype" pitchFamily="18" charset="0"/>
            </a:endParaRPr>
          </a:p>
          <a:p>
            <a:pPr marL="12700">
              <a:spcBef>
                <a:spcPts val="375"/>
              </a:spcBef>
            </a:pPr>
            <a:r>
              <a:rPr lang="zh-TW" sz="2800" b="1">
                <a:solidFill>
                  <a:schemeClr val="bg1"/>
                </a:solidFill>
                <a:latin typeface="Microsoft YaHei" pitchFamily="34" charset="-122"/>
                <a:ea typeface="Microsoft YaHei" pitchFamily="34" charset="-122"/>
              </a:rPr>
              <a:t>加強免疫系統和口服疫苗退出</a:t>
            </a:r>
          </a:p>
          <a:p>
            <a:pPr marL="12700">
              <a:spcBef>
                <a:spcPts val="725"/>
              </a:spcBef>
              <a:buFontTx/>
              <a:buAutoNum type="arabicPeriod" startAt="3"/>
            </a:pPr>
            <a:r>
              <a:rPr lang="zh-TW" altLang="zh-TW" sz="1900" b="1">
                <a:solidFill>
                  <a:srgbClr val="404040"/>
                </a:solidFill>
                <a:latin typeface="Palatino Linotype" pitchFamily="18" charset="0"/>
              </a:rPr>
              <a:t>Contain poliovirus and certify interruption of transmission</a:t>
            </a:r>
            <a:endParaRPr lang="zh-TW" altLang="zh-TW" sz="1900" b="1">
              <a:latin typeface="Palatino Linotype" pitchFamily="18" charset="0"/>
            </a:endParaRPr>
          </a:p>
          <a:p>
            <a:pPr marL="12700">
              <a:spcBef>
                <a:spcPts val="375"/>
              </a:spcBef>
            </a:pPr>
            <a:r>
              <a:rPr lang="zh-TW" sz="2800" b="1">
                <a:solidFill>
                  <a:schemeClr val="bg1"/>
                </a:solidFill>
                <a:latin typeface="Microsoft YaHei" pitchFamily="34" charset="-122"/>
                <a:ea typeface="Microsoft YaHei" pitchFamily="34" charset="-122"/>
              </a:rPr>
              <a:t>控制病毒並認證傳輸中斷</a:t>
            </a:r>
          </a:p>
          <a:p>
            <a:pPr marL="12700">
              <a:spcBef>
                <a:spcPts val="725"/>
              </a:spcBef>
              <a:buFontTx/>
              <a:buAutoNum type="arabicPeriod" startAt="4"/>
            </a:pPr>
            <a:r>
              <a:rPr lang="zh-TW" altLang="zh-TW" sz="1900" b="1">
                <a:solidFill>
                  <a:srgbClr val="404040"/>
                </a:solidFill>
                <a:latin typeface="Palatino Linotype" pitchFamily="18" charset="0"/>
              </a:rPr>
              <a:t>Plan polio legacy</a:t>
            </a:r>
            <a:endParaRPr lang="zh-TW" altLang="zh-TW" sz="1900" b="1">
              <a:latin typeface="Palatino Linotype" pitchFamily="18" charset="0"/>
            </a:endParaRPr>
          </a:p>
          <a:p>
            <a:pPr marL="12700">
              <a:spcBef>
                <a:spcPts val="388"/>
              </a:spcBef>
            </a:pPr>
            <a:r>
              <a:rPr lang="zh-TW" sz="2800" b="1">
                <a:solidFill>
                  <a:schemeClr val="bg1"/>
                </a:solidFill>
                <a:latin typeface="Microsoft YaHei" pitchFamily="34" charset="-122"/>
                <a:ea typeface="Microsoft YaHei" pitchFamily="34" charset="-122"/>
              </a:rPr>
              <a:t>規劃病毒遺留資源</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ject 2"/>
          <p:cNvSpPr>
            <a:spLocks/>
          </p:cNvSpPr>
          <p:nvPr/>
        </p:nvSpPr>
        <p:spPr bwMode="auto">
          <a:xfrm>
            <a:off x="249238" y="3890963"/>
            <a:ext cx="1487487" cy="982662"/>
          </a:xfrm>
          <a:custGeom>
            <a:avLst/>
            <a:gdLst>
              <a:gd name="T0" fmla="*/ 1323975 w 1487805"/>
              <a:gd name="T1" fmla="*/ 0 h 982979"/>
              <a:gd name="T2" fmla="*/ 163766 w 1487805"/>
              <a:gd name="T3" fmla="*/ 0 h 982979"/>
              <a:gd name="T4" fmla="*/ 120229 w 1487805"/>
              <a:gd name="T5" fmla="*/ 5846 h 982979"/>
              <a:gd name="T6" fmla="*/ 81108 w 1487805"/>
              <a:gd name="T7" fmla="*/ 22347 h 982979"/>
              <a:gd name="T8" fmla="*/ 47964 w 1487805"/>
              <a:gd name="T9" fmla="*/ 47942 h 982979"/>
              <a:gd name="T10" fmla="*/ 22358 w 1487805"/>
              <a:gd name="T11" fmla="*/ 81073 h 982979"/>
              <a:gd name="T12" fmla="*/ 5849 w 1487805"/>
              <a:gd name="T13" fmla="*/ 120179 h 982979"/>
              <a:gd name="T14" fmla="*/ 0 w 1487805"/>
              <a:gd name="T15" fmla="*/ 163702 h 982979"/>
              <a:gd name="T16" fmla="*/ 0 w 1487805"/>
              <a:gd name="T17" fmla="*/ 818768 h 982979"/>
              <a:gd name="T18" fmla="*/ 5849 w 1487805"/>
              <a:gd name="T19" fmla="*/ 862292 h 982979"/>
              <a:gd name="T20" fmla="*/ 22358 w 1487805"/>
              <a:gd name="T21" fmla="*/ 901398 h 982979"/>
              <a:gd name="T22" fmla="*/ 47964 w 1487805"/>
              <a:gd name="T23" fmla="*/ 934529 h 982979"/>
              <a:gd name="T24" fmla="*/ 81108 w 1487805"/>
              <a:gd name="T25" fmla="*/ 960124 h 982979"/>
              <a:gd name="T26" fmla="*/ 120229 w 1487805"/>
              <a:gd name="T27" fmla="*/ 976625 h 982979"/>
              <a:gd name="T28" fmla="*/ 163766 w 1487805"/>
              <a:gd name="T29" fmla="*/ 982471 h 982979"/>
              <a:gd name="T30" fmla="*/ 1323975 w 1487805"/>
              <a:gd name="T31" fmla="*/ 982471 h 982979"/>
              <a:gd name="T32" fmla="*/ 1367498 w 1487805"/>
              <a:gd name="T33" fmla="*/ 976625 h 982979"/>
              <a:gd name="T34" fmla="*/ 1406604 w 1487805"/>
              <a:gd name="T35" fmla="*/ 960124 h 982979"/>
              <a:gd name="T36" fmla="*/ 1439735 w 1487805"/>
              <a:gd name="T37" fmla="*/ 934529 h 982979"/>
              <a:gd name="T38" fmla="*/ 1465330 w 1487805"/>
              <a:gd name="T39" fmla="*/ 901398 h 982979"/>
              <a:gd name="T40" fmla="*/ 1481831 w 1487805"/>
              <a:gd name="T41" fmla="*/ 862292 h 982979"/>
              <a:gd name="T42" fmla="*/ 1487678 w 1487805"/>
              <a:gd name="T43" fmla="*/ 818768 h 982979"/>
              <a:gd name="T44" fmla="*/ 1487678 w 1487805"/>
              <a:gd name="T45" fmla="*/ 163702 h 982979"/>
              <a:gd name="T46" fmla="*/ 1481831 w 1487805"/>
              <a:gd name="T47" fmla="*/ 120179 h 982979"/>
              <a:gd name="T48" fmla="*/ 1465330 w 1487805"/>
              <a:gd name="T49" fmla="*/ 81073 h 982979"/>
              <a:gd name="T50" fmla="*/ 1439735 w 1487805"/>
              <a:gd name="T51" fmla="*/ 47942 h 982979"/>
              <a:gd name="T52" fmla="*/ 1406604 w 1487805"/>
              <a:gd name="T53" fmla="*/ 22347 h 982979"/>
              <a:gd name="T54" fmla="*/ 1367498 w 1487805"/>
              <a:gd name="T55" fmla="*/ 5846 h 982979"/>
              <a:gd name="T56" fmla="*/ 1323975 w 1487805"/>
              <a:gd name="T57" fmla="*/ 0 h 9829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87805"/>
              <a:gd name="T88" fmla="*/ 0 h 982979"/>
              <a:gd name="T89" fmla="*/ 1487805 w 1487805"/>
              <a:gd name="T90" fmla="*/ 982979 h 9829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87805" h="982979">
                <a:moveTo>
                  <a:pt x="1323975" y="0"/>
                </a:moveTo>
                <a:lnTo>
                  <a:pt x="163766" y="0"/>
                </a:lnTo>
                <a:lnTo>
                  <a:pt x="120229" y="5846"/>
                </a:lnTo>
                <a:lnTo>
                  <a:pt x="81108" y="22347"/>
                </a:lnTo>
                <a:lnTo>
                  <a:pt x="47964" y="47942"/>
                </a:lnTo>
                <a:lnTo>
                  <a:pt x="22358" y="81073"/>
                </a:lnTo>
                <a:lnTo>
                  <a:pt x="5849" y="120179"/>
                </a:lnTo>
                <a:lnTo>
                  <a:pt x="0" y="163702"/>
                </a:lnTo>
                <a:lnTo>
                  <a:pt x="0" y="818768"/>
                </a:lnTo>
                <a:lnTo>
                  <a:pt x="5849" y="862292"/>
                </a:lnTo>
                <a:lnTo>
                  <a:pt x="22358" y="901398"/>
                </a:lnTo>
                <a:lnTo>
                  <a:pt x="47964" y="934529"/>
                </a:lnTo>
                <a:lnTo>
                  <a:pt x="81108" y="960124"/>
                </a:lnTo>
                <a:lnTo>
                  <a:pt x="120229" y="976625"/>
                </a:lnTo>
                <a:lnTo>
                  <a:pt x="163766" y="982471"/>
                </a:lnTo>
                <a:lnTo>
                  <a:pt x="1323975" y="982471"/>
                </a:lnTo>
                <a:lnTo>
                  <a:pt x="1367498" y="976625"/>
                </a:lnTo>
                <a:lnTo>
                  <a:pt x="1406604" y="960124"/>
                </a:lnTo>
                <a:lnTo>
                  <a:pt x="1439735" y="934529"/>
                </a:lnTo>
                <a:lnTo>
                  <a:pt x="1465330" y="901398"/>
                </a:lnTo>
                <a:lnTo>
                  <a:pt x="1481831" y="862292"/>
                </a:lnTo>
                <a:lnTo>
                  <a:pt x="1487678" y="818768"/>
                </a:lnTo>
                <a:lnTo>
                  <a:pt x="1487678" y="163702"/>
                </a:lnTo>
                <a:lnTo>
                  <a:pt x="1481831" y="120179"/>
                </a:lnTo>
                <a:lnTo>
                  <a:pt x="1465330" y="81073"/>
                </a:lnTo>
                <a:lnTo>
                  <a:pt x="1439735" y="47942"/>
                </a:lnTo>
                <a:lnTo>
                  <a:pt x="1406604" y="22347"/>
                </a:lnTo>
                <a:lnTo>
                  <a:pt x="1367498" y="5846"/>
                </a:lnTo>
                <a:lnTo>
                  <a:pt x="1323975" y="0"/>
                </a:lnTo>
                <a:close/>
              </a:path>
            </a:pathLst>
          </a:custGeom>
          <a:solidFill>
            <a:srgbClr val="9F9FC0"/>
          </a:solidFill>
          <a:ln w="9525">
            <a:noFill/>
            <a:round/>
            <a:headEnd/>
            <a:tailEnd/>
          </a:ln>
        </p:spPr>
        <p:txBody>
          <a:bodyPr lIns="0" tIns="0" rIns="0" bIns="0"/>
          <a:lstStyle/>
          <a:p>
            <a:endParaRPr lang="zh-TW" altLang="en-US"/>
          </a:p>
        </p:txBody>
      </p:sp>
      <p:sp>
        <p:nvSpPr>
          <p:cNvPr id="27651" name="object 3"/>
          <p:cNvSpPr>
            <a:spLocks/>
          </p:cNvSpPr>
          <p:nvPr/>
        </p:nvSpPr>
        <p:spPr bwMode="auto">
          <a:xfrm>
            <a:off x="249238" y="3890963"/>
            <a:ext cx="1487487" cy="982662"/>
          </a:xfrm>
          <a:custGeom>
            <a:avLst/>
            <a:gdLst>
              <a:gd name="T0" fmla="*/ 0 w 1487805"/>
              <a:gd name="T1" fmla="*/ 163702 h 982979"/>
              <a:gd name="T2" fmla="*/ 5849 w 1487805"/>
              <a:gd name="T3" fmla="*/ 120179 h 982979"/>
              <a:gd name="T4" fmla="*/ 22358 w 1487805"/>
              <a:gd name="T5" fmla="*/ 81073 h 982979"/>
              <a:gd name="T6" fmla="*/ 47964 w 1487805"/>
              <a:gd name="T7" fmla="*/ 47942 h 982979"/>
              <a:gd name="T8" fmla="*/ 81108 w 1487805"/>
              <a:gd name="T9" fmla="*/ 22347 h 982979"/>
              <a:gd name="T10" fmla="*/ 120229 w 1487805"/>
              <a:gd name="T11" fmla="*/ 5846 h 982979"/>
              <a:gd name="T12" fmla="*/ 163766 w 1487805"/>
              <a:gd name="T13" fmla="*/ 0 h 982979"/>
              <a:gd name="T14" fmla="*/ 1323975 w 1487805"/>
              <a:gd name="T15" fmla="*/ 0 h 982979"/>
              <a:gd name="T16" fmla="*/ 1367498 w 1487805"/>
              <a:gd name="T17" fmla="*/ 5846 h 982979"/>
              <a:gd name="T18" fmla="*/ 1406604 w 1487805"/>
              <a:gd name="T19" fmla="*/ 22347 h 982979"/>
              <a:gd name="T20" fmla="*/ 1439735 w 1487805"/>
              <a:gd name="T21" fmla="*/ 47942 h 982979"/>
              <a:gd name="T22" fmla="*/ 1465330 w 1487805"/>
              <a:gd name="T23" fmla="*/ 81073 h 982979"/>
              <a:gd name="T24" fmla="*/ 1481831 w 1487805"/>
              <a:gd name="T25" fmla="*/ 120179 h 982979"/>
              <a:gd name="T26" fmla="*/ 1487678 w 1487805"/>
              <a:gd name="T27" fmla="*/ 163702 h 982979"/>
              <a:gd name="T28" fmla="*/ 1487678 w 1487805"/>
              <a:gd name="T29" fmla="*/ 818768 h 982979"/>
              <a:gd name="T30" fmla="*/ 1481831 w 1487805"/>
              <a:gd name="T31" fmla="*/ 862292 h 982979"/>
              <a:gd name="T32" fmla="*/ 1465330 w 1487805"/>
              <a:gd name="T33" fmla="*/ 901398 h 982979"/>
              <a:gd name="T34" fmla="*/ 1439735 w 1487805"/>
              <a:gd name="T35" fmla="*/ 934529 h 982979"/>
              <a:gd name="T36" fmla="*/ 1406604 w 1487805"/>
              <a:gd name="T37" fmla="*/ 960124 h 982979"/>
              <a:gd name="T38" fmla="*/ 1367498 w 1487805"/>
              <a:gd name="T39" fmla="*/ 976625 h 982979"/>
              <a:gd name="T40" fmla="*/ 1323975 w 1487805"/>
              <a:gd name="T41" fmla="*/ 982471 h 982979"/>
              <a:gd name="T42" fmla="*/ 163766 w 1487805"/>
              <a:gd name="T43" fmla="*/ 982471 h 982979"/>
              <a:gd name="T44" fmla="*/ 120229 w 1487805"/>
              <a:gd name="T45" fmla="*/ 976625 h 982979"/>
              <a:gd name="T46" fmla="*/ 81108 w 1487805"/>
              <a:gd name="T47" fmla="*/ 960124 h 982979"/>
              <a:gd name="T48" fmla="*/ 47964 w 1487805"/>
              <a:gd name="T49" fmla="*/ 934529 h 982979"/>
              <a:gd name="T50" fmla="*/ 22358 w 1487805"/>
              <a:gd name="T51" fmla="*/ 901398 h 982979"/>
              <a:gd name="T52" fmla="*/ 5849 w 1487805"/>
              <a:gd name="T53" fmla="*/ 862292 h 982979"/>
              <a:gd name="T54" fmla="*/ 0 w 1487805"/>
              <a:gd name="T55" fmla="*/ 818768 h 982979"/>
              <a:gd name="T56" fmla="*/ 0 w 1487805"/>
              <a:gd name="T57" fmla="*/ 163702 h 9829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87805"/>
              <a:gd name="T88" fmla="*/ 0 h 982979"/>
              <a:gd name="T89" fmla="*/ 1487805 w 1487805"/>
              <a:gd name="T90" fmla="*/ 982979 h 9829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87805" h="982979">
                <a:moveTo>
                  <a:pt x="0" y="163702"/>
                </a:moveTo>
                <a:lnTo>
                  <a:pt x="5849" y="120179"/>
                </a:lnTo>
                <a:lnTo>
                  <a:pt x="22358" y="81073"/>
                </a:lnTo>
                <a:lnTo>
                  <a:pt x="47964" y="47942"/>
                </a:lnTo>
                <a:lnTo>
                  <a:pt x="81108" y="22347"/>
                </a:lnTo>
                <a:lnTo>
                  <a:pt x="120229" y="5846"/>
                </a:lnTo>
                <a:lnTo>
                  <a:pt x="163766" y="0"/>
                </a:lnTo>
                <a:lnTo>
                  <a:pt x="1323975" y="0"/>
                </a:lnTo>
                <a:lnTo>
                  <a:pt x="1367498" y="5846"/>
                </a:lnTo>
                <a:lnTo>
                  <a:pt x="1406604" y="22347"/>
                </a:lnTo>
                <a:lnTo>
                  <a:pt x="1439735" y="47942"/>
                </a:lnTo>
                <a:lnTo>
                  <a:pt x="1465330" y="81073"/>
                </a:lnTo>
                <a:lnTo>
                  <a:pt x="1481831" y="120179"/>
                </a:lnTo>
                <a:lnTo>
                  <a:pt x="1487678" y="163702"/>
                </a:lnTo>
                <a:lnTo>
                  <a:pt x="1487678" y="818768"/>
                </a:lnTo>
                <a:lnTo>
                  <a:pt x="1481831" y="862292"/>
                </a:lnTo>
                <a:lnTo>
                  <a:pt x="1465330" y="901398"/>
                </a:lnTo>
                <a:lnTo>
                  <a:pt x="1439735" y="934529"/>
                </a:lnTo>
                <a:lnTo>
                  <a:pt x="1406604" y="960124"/>
                </a:lnTo>
                <a:lnTo>
                  <a:pt x="1367498" y="976625"/>
                </a:lnTo>
                <a:lnTo>
                  <a:pt x="1323975" y="982471"/>
                </a:lnTo>
                <a:lnTo>
                  <a:pt x="163766" y="982471"/>
                </a:lnTo>
                <a:lnTo>
                  <a:pt x="120229" y="976625"/>
                </a:lnTo>
                <a:lnTo>
                  <a:pt x="81108" y="960124"/>
                </a:lnTo>
                <a:lnTo>
                  <a:pt x="47964" y="934529"/>
                </a:lnTo>
                <a:lnTo>
                  <a:pt x="22358" y="901398"/>
                </a:lnTo>
                <a:lnTo>
                  <a:pt x="5849" y="862292"/>
                </a:lnTo>
                <a:lnTo>
                  <a:pt x="0" y="818768"/>
                </a:lnTo>
                <a:lnTo>
                  <a:pt x="0" y="163702"/>
                </a:lnTo>
                <a:close/>
              </a:path>
            </a:pathLst>
          </a:custGeom>
          <a:noFill/>
          <a:ln w="38100">
            <a:solidFill>
              <a:srgbClr val="FFFFFF"/>
            </a:solidFill>
            <a:round/>
            <a:headEnd/>
            <a:tailEnd/>
          </a:ln>
        </p:spPr>
        <p:txBody>
          <a:bodyPr lIns="0" tIns="0" rIns="0" bIns="0"/>
          <a:lstStyle/>
          <a:p>
            <a:endParaRPr lang="zh-TW" altLang="en-US"/>
          </a:p>
        </p:txBody>
      </p:sp>
      <p:sp>
        <p:nvSpPr>
          <p:cNvPr id="27652" name="object 4"/>
          <p:cNvSpPr txBox="1">
            <a:spLocks noChangeArrowheads="1"/>
          </p:cNvSpPr>
          <p:nvPr/>
        </p:nvSpPr>
        <p:spPr bwMode="auto">
          <a:xfrm>
            <a:off x="312738" y="4256088"/>
            <a:ext cx="1358900" cy="241300"/>
          </a:xfrm>
          <a:prstGeom prst="rect">
            <a:avLst/>
          </a:prstGeom>
          <a:noFill/>
          <a:ln w="9525">
            <a:noFill/>
            <a:miter lim="800000"/>
            <a:headEnd/>
            <a:tailEnd/>
          </a:ln>
        </p:spPr>
        <p:txBody>
          <a:bodyPr lIns="0" tIns="0" rIns="0" bIns="0">
            <a:spAutoFit/>
          </a:bodyPr>
          <a:lstStyle/>
          <a:p>
            <a:pPr marL="12700"/>
            <a:r>
              <a:rPr lang="zh-TW" sz="1500" b="1">
                <a:solidFill>
                  <a:srgbClr val="006FC0"/>
                </a:solidFill>
                <a:latin typeface="Microsoft YaHei" pitchFamily="34" charset="-122"/>
                <a:ea typeface="Microsoft YaHei" pitchFamily="34" charset="-122"/>
              </a:rPr>
              <a:t>病毒儲存及認證</a:t>
            </a:r>
            <a:endParaRPr lang="zh-TW" sz="1500">
              <a:latin typeface="Microsoft YaHei" pitchFamily="34" charset="-122"/>
              <a:ea typeface="Microsoft YaHei" pitchFamily="34" charset="-122"/>
            </a:endParaRPr>
          </a:p>
        </p:txBody>
      </p:sp>
      <p:sp>
        <p:nvSpPr>
          <p:cNvPr id="27653" name="object 5"/>
          <p:cNvSpPr>
            <a:spLocks/>
          </p:cNvSpPr>
          <p:nvPr/>
        </p:nvSpPr>
        <p:spPr bwMode="auto">
          <a:xfrm>
            <a:off x="239713" y="5084763"/>
            <a:ext cx="1497012" cy="1008062"/>
          </a:xfrm>
          <a:custGeom>
            <a:avLst/>
            <a:gdLst>
              <a:gd name="T0" fmla="*/ 1328483 w 1496695"/>
              <a:gd name="T1" fmla="*/ 0 h 1008379"/>
              <a:gd name="T2" fmla="*/ 168020 w 1496695"/>
              <a:gd name="T3" fmla="*/ 0 h 1008379"/>
              <a:gd name="T4" fmla="*/ 123357 w 1496695"/>
              <a:gd name="T5" fmla="*/ 5998 h 1008379"/>
              <a:gd name="T6" fmla="*/ 83221 w 1496695"/>
              <a:gd name="T7" fmla="*/ 22930 h 1008379"/>
              <a:gd name="T8" fmla="*/ 49215 w 1496695"/>
              <a:gd name="T9" fmla="*/ 49196 h 1008379"/>
              <a:gd name="T10" fmla="*/ 22941 w 1496695"/>
              <a:gd name="T11" fmla="*/ 83199 h 1008379"/>
              <a:gd name="T12" fmla="*/ 6002 w 1496695"/>
              <a:gd name="T13" fmla="*/ 123339 h 1008379"/>
              <a:gd name="T14" fmla="*/ 0 w 1496695"/>
              <a:gd name="T15" fmla="*/ 168021 h 1008379"/>
              <a:gd name="T16" fmla="*/ 0 w 1496695"/>
              <a:gd name="T17" fmla="*/ 840066 h 1008379"/>
              <a:gd name="T18" fmla="*/ 6002 w 1496695"/>
              <a:gd name="T19" fmla="*/ 884734 h 1008379"/>
              <a:gd name="T20" fmla="*/ 22941 w 1496695"/>
              <a:gd name="T21" fmla="*/ 924871 h 1008379"/>
              <a:gd name="T22" fmla="*/ 49215 w 1496695"/>
              <a:gd name="T23" fmla="*/ 958876 h 1008379"/>
              <a:gd name="T24" fmla="*/ 83221 w 1496695"/>
              <a:gd name="T25" fmla="*/ 985148 h 1008379"/>
              <a:gd name="T26" fmla="*/ 123357 w 1496695"/>
              <a:gd name="T27" fmla="*/ 1002086 h 1008379"/>
              <a:gd name="T28" fmla="*/ 168020 w 1496695"/>
              <a:gd name="T29" fmla="*/ 1008087 h 1008379"/>
              <a:gd name="T30" fmla="*/ 1328483 w 1496695"/>
              <a:gd name="T31" fmla="*/ 1008087 h 1008379"/>
              <a:gd name="T32" fmla="*/ 1373164 w 1496695"/>
              <a:gd name="T33" fmla="*/ 1002086 h 1008379"/>
              <a:gd name="T34" fmla="*/ 1413305 w 1496695"/>
              <a:gd name="T35" fmla="*/ 985148 h 1008379"/>
              <a:gd name="T36" fmla="*/ 1447307 w 1496695"/>
              <a:gd name="T37" fmla="*/ 958876 h 1008379"/>
              <a:gd name="T38" fmla="*/ 1473573 w 1496695"/>
              <a:gd name="T39" fmla="*/ 924871 h 1008379"/>
              <a:gd name="T40" fmla="*/ 1490505 w 1496695"/>
              <a:gd name="T41" fmla="*/ 884734 h 1008379"/>
              <a:gd name="T42" fmla="*/ 1496504 w 1496695"/>
              <a:gd name="T43" fmla="*/ 840066 h 1008379"/>
              <a:gd name="T44" fmla="*/ 1496504 w 1496695"/>
              <a:gd name="T45" fmla="*/ 168021 h 1008379"/>
              <a:gd name="T46" fmla="*/ 1490505 w 1496695"/>
              <a:gd name="T47" fmla="*/ 123339 h 1008379"/>
              <a:gd name="T48" fmla="*/ 1473573 w 1496695"/>
              <a:gd name="T49" fmla="*/ 83199 h 1008379"/>
              <a:gd name="T50" fmla="*/ 1447307 w 1496695"/>
              <a:gd name="T51" fmla="*/ 49196 h 1008379"/>
              <a:gd name="T52" fmla="*/ 1413305 w 1496695"/>
              <a:gd name="T53" fmla="*/ 22930 h 1008379"/>
              <a:gd name="T54" fmla="*/ 1373164 w 1496695"/>
              <a:gd name="T55" fmla="*/ 5998 h 1008379"/>
              <a:gd name="T56" fmla="*/ 1328483 w 1496695"/>
              <a:gd name="T57" fmla="*/ 0 h 10083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96695"/>
              <a:gd name="T88" fmla="*/ 0 h 1008379"/>
              <a:gd name="T89" fmla="*/ 1496695 w 1496695"/>
              <a:gd name="T90" fmla="*/ 1008379 h 10083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96695" h="1008379">
                <a:moveTo>
                  <a:pt x="1328483" y="0"/>
                </a:moveTo>
                <a:lnTo>
                  <a:pt x="168020" y="0"/>
                </a:lnTo>
                <a:lnTo>
                  <a:pt x="123357" y="5998"/>
                </a:lnTo>
                <a:lnTo>
                  <a:pt x="83221" y="22930"/>
                </a:lnTo>
                <a:lnTo>
                  <a:pt x="49215" y="49196"/>
                </a:lnTo>
                <a:lnTo>
                  <a:pt x="22941" y="83199"/>
                </a:lnTo>
                <a:lnTo>
                  <a:pt x="6002" y="123339"/>
                </a:lnTo>
                <a:lnTo>
                  <a:pt x="0" y="168021"/>
                </a:lnTo>
                <a:lnTo>
                  <a:pt x="0" y="840066"/>
                </a:lnTo>
                <a:lnTo>
                  <a:pt x="6002" y="884734"/>
                </a:lnTo>
                <a:lnTo>
                  <a:pt x="22941" y="924871"/>
                </a:lnTo>
                <a:lnTo>
                  <a:pt x="49215" y="958876"/>
                </a:lnTo>
                <a:lnTo>
                  <a:pt x="83221" y="985148"/>
                </a:lnTo>
                <a:lnTo>
                  <a:pt x="123357" y="1002086"/>
                </a:lnTo>
                <a:lnTo>
                  <a:pt x="168020" y="1008087"/>
                </a:lnTo>
                <a:lnTo>
                  <a:pt x="1328483" y="1008087"/>
                </a:lnTo>
                <a:lnTo>
                  <a:pt x="1373164" y="1002086"/>
                </a:lnTo>
                <a:lnTo>
                  <a:pt x="1413305" y="985148"/>
                </a:lnTo>
                <a:lnTo>
                  <a:pt x="1447307" y="958876"/>
                </a:lnTo>
                <a:lnTo>
                  <a:pt x="1473573" y="924871"/>
                </a:lnTo>
                <a:lnTo>
                  <a:pt x="1490505" y="884734"/>
                </a:lnTo>
                <a:lnTo>
                  <a:pt x="1496504" y="840066"/>
                </a:lnTo>
                <a:lnTo>
                  <a:pt x="1496504" y="168021"/>
                </a:lnTo>
                <a:lnTo>
                  <a:pt x="1490505" y="123339"/>
                </a:lnTo>
                <a:lnTo>
                  <a:pt x="1473573" y="83199"/>
                </a:lnTo>
                <a:lnTo>
                  <a:pt x="1447307" y="49196"/>
                </a:lnTo>
                <a:lnTo>
                  <a:pt x="1413305" y="22930"/>
                </a:lnTo>
                <a:lnTo>
                  <a:pt x="1373164" y="5998"/>
                </a:lnTo>
                <a:lnTo>
                  <a:pt x="1328483" y="0"/>
                </a:lnTo>
                <a:close/>
              </a:path>
            </a:pathLst>
          </a:custGeom>
          <a:solidFill>
            <a:srgbClr val="9F9FC0"/>
          </a:solidFill>
          <a:ln w="9525">
            <a:noFill/>
            <a:round/>
            <a:headEnd/>
            <a:tailEnd/>
          </a:ln>
        </p:spPr>
        <p:txBody>
          <a:bodyPr lIns="0" tIns="0" rIns="0" bIns="0"/>
          <a:lstStyle/>
          <a:p>
            <a:endParaRPr lang="zh-TW" altLang="en-US"/>
          </a:p>
        </p:txBody>
      </p:sp>
      <p:sp>
        <p:nvSpPr>
          <p:cNvPr id="27654" name="object 6"/>
          <p:cNvSpPr>
            <a:spLocks/>
          </p:cNvSpPr>
          <p:nvPr/>
        </p:nvSpPr>
        <p:spPr bwMode="auto">
          <a:xfrm>
            <a:off x="239713" y="5084763"/>
            <a:ext cx="1497012" cy="1008062"/>
          </a:xfrm>
          <a:custGeom>
            <a:avLst/>
            <a:gdLst>
              <a:gd name="T0" fmla="*/ 0 w 1496695"/>
              <a:gd name="T1" fmla="*/ 168021 h 1008379"/>
              <a:gd name="T2" fmla="*/ 6002 w 1496695"/>
              <a:gd name="T3" fmla="*/ 123339 h 1008379"/>
              <a:gd name="T4" fmla="*/ 22941 w 1496695"/>
              <a:gd name="T5" fmla="*/ 83199 h 1008379"/>
              <a:gd name="T6" fmla="*/ 49215 w 1496695"/>
              <a:gd name="T7" fmla="*/ 49196 h 1008379"/>
              <a:gd name="T8" fmla="*/ 83221 w 1496695"/>
              <a:gd name="T9" fmla="*/ 22930 h 1008379"/>
              <a:gd name="T10" fmla="*/ 123357 w 1496695"/>
              <a:gd name="T11" fmla="*/ 5998 h 1008379"/>
              <a:gd name="T12" fmla="*/ 168020 w 1496695"/>
              <a:gd name="T13" fmla="*/ 0 h 1008379"/>
              <a:gd name="T14" fmla="*/ 1328483 w 1496695"/>
              <a:gd name="T15" fmla="*/ 0 h 1008379"/>
              <a:gd name="T16" fmla="*/ 1373164 w 1496695"/>
              <a:gd name="T17" fmla="*/ 5998 h 1008379"/>
              <a:gd name="T18" fmla="*/ 1413305 w 1496695"/>
              <a:gd name="T19" fmla="*/ 22930 h 1008379"/>
              <a:gd name="T20" fmla="*/ 1447307 w 1496695"/>
              <a:gd name="T21" fmla="*/ 49196 h 1008379"/>
              <a:gd name="T22" fmla="*/ 1473573 w 1496695"/>
              <a:gd name="T23" fmla="*/ 83199 h 1008379"/>
              <a:gd name="T24" fmla="*/ 1490505 w 1496695"/>
              <a:gd name="T25" fmla="*/ 123339 h 1008379"/>
              <a:gd name="T26" fmla="*/ 1496504 w 1496695"/>
              <a:gd name="T27" fmla="*/ 168021 h 1008379"/>
              <a:gd name="T28" fmla="*/ 1496504 w 1496695"/>
              <a:gd name="T29" fmla="*/ 840066 h 1008379"/>
              <a:gd name="T30" fmla="*/ 1490505 w 1496695"/>
              <a:gd name="T31" fmla="*/ 884734 h 1008379"/>
              <a:gd name="T32" fmla="*/ 1473573 w 1496695"/>
              <a:gd name="T33" fmla="*/ 924871 h 1008379"/>
              <a:gd name="T34" fmla="*/ 1447307 w 1496695"/>
              <a:gd name="T35" fmla="*/ 958876 h 1008379"/>
              <a:gd name="T36" fmla="*/ 1413305 w 1496695"/>
              <a:gd name="T37" fmla="*/ 985148 h 1008379"/>
              <a:gd name="T38" fmla="*/ 1373164 w 1496695"/>
              <a:gd name="T39" fmla="*/ 1002086 h 1008379"/>
              <a:gd name="T40" fmla="*/ 1328483 w 1496695"/>
              <a:gd name="T41" fmla="*/ 1008087 h 1008379"/>
              <a:gd name="T42" fmla="*/ 168020 w 1496695"/>
              <a:gd name="T43" fmla="*/ 1008087 h 1008379"/>
              <a:gd name="T44" fmla="*/ 123357 w 1496695"/>
              <a:gd name="T45" fmla="*/ 1002086 h 1008379"/>
              <a:gd name="T46" fmla="*/ 83221 w 1496695"/>
              <a:gd name="T47" fmla="*/ 985148 h 1008379"/>
              <a:gd name="T48" fmla="*/ 49215 w 1496695"/>
              <a:gd name="T49" fmla="*/ 958876 h 1008379"/>
              <a:gd name="T50" fmla="*/ 22941 w 1496695"/>
              <a:gd name="T51" fmla="*/ 924871 h 1008379"/>
              <a:gd name="T52" fmla="*/ 6002 w 1496695"/>
              <a:gd name="T53" fmla="*/ 884734 h 1008379"/>
              <a:gd name="T54" fmla="*/ 0 w 1496695"/>
              <a:gd name="T55" fmla="*/ 840066 h 1008379"/>
              <a:gd name="T56" fmla="*/ 0 w 1496695"/>
              <a:gd name="T57" fmla="*/ 168021 h 10083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96695"/>
              <a:gd name="T88" fmla="*/ 0 h 1008379"/>
              <a:gd name="T89" fmla="*/ 1496695 w 1496695"/>
              <a:gd name="T90" fmla="*/ 1008379 h 10083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96695" h="1008379">
                <a:moveTo>
                  <a:pt x="0" y="168021"/>
                </a:moveTo>
                <a:lnTo>
                  <a:pt x="6002" y="123339"/>
                </a:lnTo>
                <a:lnTo>
                  <a:pt x="22941" y="83199"/>
                </a:lnTo>
                <a:lnTo>
                  <a:pt x="49215" y="49196"/>
                </a:lnTo>
                <a:lnTo>
                  <a:pt x="83221" y="22930"/>
                </a:lnTo>
                <a:lnTo>
                  <a:pt x="123357" y="5998"/>
                </a:lnTo>
                <a:lnTo>
                  <a:pt x="168020" y="0"/>
                </a:lnTo>
                <a:lnTo>
                  <a:pt x="1328483" y="0"/>
                </a:lnTo>
                <a:lnTo>
                  <a:pt x="1373164" y="5998"/>
                </a:lnTo>
                <a:lnTo>
                  <a:pt x="1413305" y="22930"/>
                </a:lnTo>
                <a:lnTo>
                  <a:pt x="1447307" y="49196"/>
                </a:lnTo>
                <a:lnTo>
                  <a:pt x="1473573" y="83199"/>
                </a:lnTo>
                <a:lnTo>
                  <a:pt x="1490505" y="123339"/>
                </a:lnTo>
                <a:lnTo>
                  <a:pt x="1496504" y="168021"/>
                </a:lnTo>
                <a:lnTo>
                  <a:pt x="1496504" y="840066"/>
                </a:lnTo>
                <a:lnTo>
                  <a:pt x="1490505" y="884734"/>
                </a:lnTo>
                <a:lnTo>
                  <a:pt x="1473573" y="924871"/>
                </a:lnTo>
                <a:lnTo>
                  <a:pt x="1447307" y="958876"/>
                </a:lnTo>
                <a:lnTo>
                  <a:pt x="1413305" y="985148"/>
                </a:lnTo>
                <a:lnTo>
                  <a:pt x="1373164" y="1002086"/>
                </a:lnTo>
                <a:lnTo>
                  <a:pt x="1328483" y="1008087"/>
                </a:lnTo>
                <a:lnTo>
                  <a:pt x="168020" y="1008087"/>
                </a:lnTo>
                <a:lnTo>
                  <a:pt x="123357" y="1002086"/>
                </a:lnTo>
                <a:lnTo>
                  <a:pt x="83221" y="985148"/>
                </a:lnTo>
                <a:lnTo>
                  <a:pt x="49215" y="958876"/>
                </a:lnTo>
                <a:lnTo>
                  <a:pt x="22941" y="924871"/>
                </a:lnTo>
                <a:lnTo>
                  <a:pt x="6002" y="884734"/>
                </a:lnTo>
                <a:lnTo>
                  <a:pt x="0" y="840066"/>
                </a:lnTo>
                <a:lnTo>
                  <a:pt x="0" y="168021"/>
                </a:lnTo>
                <a:close/>
              </a:path>
            </a:pathLst>
          </a:custGeom>
          <a:noFill/>
          <a:ln w="38100">
            <a:solidFill>
              <a:srgbClr val="FFFFFF"/>
            </a:solidFill>
            <a:round/>
            <a:headEnd/>
            <a:tailEnd/>
          </a:ln>
        </p:spPr>
        <p:txBody>
          <a:bodyPr lIns="0" tIns="0" rIns="0" bIns="0"/>
          <a:lstStyle/>
          <a:p>
            <a:endParaRPr lang="zh-TW" altLang="en-US"/>
          </a:p>
        </p:txBody>
      </p:sp>
      <p:sp>
        <p:nvSpPr>
          <p:cNvPr id="27655" name="object 7"/>
          <p:cNvSpPr txBox="1">
            <a:spLocks noChangeArrowheads="1"/>
          </p:cNvSpPr>
          <p:nvPr/>
        </p:nvSpPr>
        <p:spPr bwMode="auto">
          <a:xfrm>
            <a:off x="593725" y="5464175"/>
            <a:ext cx="787400" cy="241300"/>
          </a:xfrm>
          <a:prstGeom prst="rect">
            <a:avLst/>
          </a:prstGeom>
          <a:noFill/>
          <a:ln w="9525">
            <a:noFill/>
            <a:miter lim="800000"/>
            <a:headEnd/>
            <a:tailEnd/>
          </a:ln>
        </p:spPr>
        <p:txBody>
          <a:bodyPr lIns="0" tIns="0" rIns="0" bIns="0">
            <a:spAutoFit/>
          </a:bodyPr>
          <a:lstStyle/>
          <a:p>
            <a:pPr marL="12700"/>
            <a:r>
              <a:rPr lang="zh-TW" sz="1500" b="1">
                <a:solidFill>
                  <a:srgbClr val="006FC0"/>
                </a:solidFill>
                <a:latin typeface="Microsoft YaHei" pitchFamily="34" charset="-122"/>
                <a:ea typeface="Microsoft YaHei" pitchFamily="34" charset="-122"/>
              </a:rPr>
              <a:t>資源規劃</a:t>
            </a:r>
            <a:endParaRPr lang="zh-TW" sz="1500">
              <a:latin typeface="Microsoft YaHei" pitchFamily="34" charset="-122"/>
              <a:ea typeface="Microsoft YaHei" pitchFamily="34" charset="-122"/>
            </a:endParaRPr>
          </a:p>
        </p:txBody>
      </p:sp>
      <p:sp>
        <p:nvSpPr>
          <p:cNvPr id="27656" name="object 8"/>
          <p:cNvSpPr>
            <a:spLocks/>
          </p:cNvSpPr>
          <p:nvPr/>
        </p:nvSpPr>
        <p:spPr bwMode="auto">
          <a:xfrm>
            <a:off x="249238" y="2695575"/>
            <a:ext cx="1487487" cy="982663"/>
          </a:xfrm>
          <a:custGeom>
            <a:avLst/>
            <a:gdLst>
              <a:gd name="T0" fmla="*/ 1323962 w 1487805"/>
              <a:gd name="T1" fmla="*/ 0 h 982979"/>
              <a:gd name="T2" fmla="*/ 163753 w 1487805"/>
              <a:gd name="T3" fmla="*/ 0 h 982979"/>
              <a:gd name="T4" fmla="*/ 120217 w 1487805"/>
              <a:gd name="T5" fmla="*/ 5847 h 982979"/>
              <a:gd name="T6" fmla="*/ 81099 w 1487805"/>
              <a:gd name="T7" fmla="*/ 22352 h 982979"/>
              <a:gd name="T8" fmla="*/ 47958 w 1487805"/>
              <a:gd name="T9" fmla="*/ 47958 h 982979"/>
              <a:gd name="T10" fmla="*/ 22354 w 1487805"/>
              <a:gd name="T11" fmla="*/ 81110 h 982979"/>
              <a:gd name="T12" fmla="*/ 5848 w 1487805"/>
              <a:gd name="T13" fmla="*/ 120253 h 982979"/>
              <a:gd name="T14" fmla="*/ 0 w 1487805"/>
              <a:gd name="T15" fmla="*/ 163830 h 982979"/>
              <a:gd name="T16" fmla="*/ 0 w 1487805"/>
              <a:gd name="T17" fmla="*/ 818769 h 982979"/>
              <a:gd name="T18" fmla="*/ 5848 w 1487805"/>
              <a:gd name="T19" fmla="*/ 862301 h 982979"/>
              <a:gd name="T20" fmla="*/ 22354 w 1487805"/>
              <a:gd name="T21" fmla="*/ 901431 h 982979"/>
              <a:gd name="T22" fmla="*/ 47958 w 1487805"/>
              <a:gd name="T23" fmla="*/ 934593 h 982979"/>
              <a:gd name="T24" fmla="*/ 81099 w 1487805"/>
              <a:gd name="T25" fmla="*/ 960218 h 982979"/>
              <a:gd name="T26" fmla="*/ 120217 w 1487805"/>
              <a:gd name="T27" fmla="*/ 976742 h 982979"/>
              <a:gd name="T28" fmla="*/ 163753 w 1487805"/>
              <a:gd name="T29" fmla="*/ 982599 h 982979"/>
              <a:gd name="T30" fmla="*/ 1323962 w 1487805"/>
              <a:gd name="T31" fmla="*/ 982599 h 982979"/>
              <a:gd name="T32" fmla="*/ 1367485 w 1487805"/>
              <a:gd name="T33" fmla="*/ 976742 h 982979"/>
              <a:gd name="T34" fmla="*/ 1406592 w 1487805"/>
              <a:gd name="T35" fmla="*/ 960218 h 982979"/>
              <a:gd name="T36" fmla="*/ 1439722 w 1487805"/>
              <a:gd name="T37" fmla="*/ 934593 h 982979"/>
              <a:gd name="T38" fmla="*/ 1465318 w 1487805"/>
              <a:gd name="T39" fmla="*/ 901431 h 982979"/>
              <a:gd name="T40" fmla="*/ 1481818 w 1487805"/>
              <a:gd name="T41" fmla="*/ 862301 h 982979"/>
              <a:gd name="T42" fmla="*/ 1487665 w 1487805"/>
              <a:gd name="T43" fmla="*/ 818769 h 982979"/>
              <a:gd name="T44" fmla="*/ 1487665 w 1487805"/>
              <a:gd name="T45" fmla="*/ 163830 h 982979"/>
              <a:gd name="T46" fmla="*/ 1481818 w 1487805"/>
              <a:gd name="T47" fmla="*/ 120253 h 982979"/>
              <a:gd name="T48" fmla="*/ 1465318 w 1487805"/>
              <a:gd name="T49" fmla="*/ 81110 h 982979"/>
              <a:gd name="T50" fmla="*/ 1439722 w 1487805"/>
              <a:gd name="T51" fmla="*/ 47958 h 982979"/>
              <a:gd name="T52" fmla="*/ 1406592 w 1487805"/>
              <a:gd name="T53" fmla="*/ 22351 h 982979"/>
              <a:gd name="T54" fmla="*/ 1367485 w 1487805"/>
              <a:gd name="T55" fmla="*/ 5847 h 982979"/>
              <a:gd name="T56" fmla="*/ 1323962 w 1487805"/>
              <a:gd name="T57" fmla="*/ 0 h 9829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87805"/>
              <a:gd name="T88" fmla="*/ 0 h 982979"/>
              <a:gd name="T89" fmla="*/ 1487805 w 1487805"/>
              <a:gd name="T90" fmla="*/ 982979 h 9829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87805" h="982979">
                <a:moveTo>
                  <a:pt x="1323962" y="0"/>
                </a:moveTo>
                <a:lnTo>
                  <a:pt x="163753" y="0"/>
                </a:lnTo>
                <a:lnTo>
                  <a:pt x="120217" y="5847"/>
                </a:lnTo>
                <a:lnTo>
                  <a:pt x="81099" y="22352"/>
                </a:lnTo>
                <a:lnTo>
                  <a:pt x="47958" y="47958"/>
                </a:lnTo>
                <a:lnTo>
                  <a:pt x="22354" y="81110"/>
                </a:lnTo>
                <a:lnTo>
                  <a:pt x="5848" y="120253"/>
                </a:lnTo>
                <a:lnTo>
                  <a:pt x="0" y="163830"/>
                </a:lnTo>
                <a:lnTo>
                  <a:pt x="0" y="818769"/>
                </a:lnTo>
                <a:lnTo>
                  <a:pt x="5848" y="862301"/>
                </a:lnTo>
                <a:lnTo>
                  <a:pt x="22354" y="901431"/>
                </a:lnTo>
                <a:lnTo>
                  <a:pt x="47958" y="934593"/>
                </a:lnTo>
                <a:lnTo>
                  <a:pt x="81099" y="960218"/>
                </a:lnTo>
                <a:lnTo>
                  <a:pt x="120217" y="976742"/>
                </a:lnTo>
                <a:lnTo>
                  <a:pt x="163753" y="982599"/>
                </a:lnTo>
                <a:lnTo>
                  <a:pt x="1323962" y="982599"/>
                </a:lnTo>
                <a:lnTo>
                  <a:pt x="1367485" y="976742"/>
                </a:lnTo>
                <a:lnTo>
                  <a:pt x="1406592" y="960218"/>
                </a:lnTo>
                <a:lnTo>
                  <a:pt x="1439722" y="934593"/>
                </a:lnTo>
                <a:lnTo>
                  <a:pt x="1465318" y="901431"/>
                </a:lnTo>
                <a:lnTo>
                  <a:pt x="1481818" y="862301"/>
                </a:lnTo>
                <a:lnTo>
                  <a:pt x="1487665" y="818769"/>
                </a:lnTo>
                <a:lnTo>
                  <a:pt x="1487665" y="163830"/>
                </a:lnTo>
                <a:lnTo>
                  <a:pt x="1481818" y="120253"/>
                </a:lnTo>
                <a:lnTo>
                  <a:pt x="1465318" y="81110"/>
                </a:lnTo>
                <a:lnTo>
                  <a:pt x="1439722" y="47958"/>
                </a:lnTo>
                <a:lnTo>
                  <a:pt x="1406592" y="22351"/>
                </a:lnTo>
                <a:lnTo>
                  <a:pt x="1367485" y="5847"/>
                </a:lnTo>
                <a:lnTo>
                  <a:pt x="1323962" y="0"/>
                </a:lnTo>
                <a:close/>
              </a:path>
            </a:pathLst>
          </a:custGeom>
          <a:solidFill>
            <a:srgbClr val="9F9FC0"/>
          </a:solidFill>
          <a:ln w="9525">
            <a:noFill/>
            <a:round/>
            <a:headEnd/>
            <a:tailEnd/>
          </a:ln>
        </p:spPr>
        <p:txBody>
          <a:bodyPr lIns="0" tIns="0" rIns="0" bIns="0"/>
          <a:lstStyle/>
          <a:p>
            <a:endParaRPr lang="zh-TW" altLang="en-US"/>
          </a:p>
        </p:txBody>
      </p:sp>
      <p:sp>
        <p:nvSpPr>
          <p:cNvPr id="27657" name="object 9"/>
          <p:cNvSpPr>
            <a:spLocks/>
          </p:cNvSpPr>
          <p:nvPr/>
        </p:nvSpPr>
        <p:spPr bwMode="auto">
          <a:xfrm>
            <a:off x="249238" y="2695575"/>
            <a:ext cx="1487487" cy="982663"/>
          </a:xfrm>
          <a:custGeom>
            <a:avLst/>
            <a:gdLst>
              <a:gd name="T0" fmla="*/ 0 w 1487805"/>
              <a:gd name="T1" fmla="*/ 163830 h 982979"/>
              <a:gd name="T2" fmla="*/ 5848 w 1487805"/>
              <a:gd name="T3" fmla="*/ 120253 h 982979"/>
              <a:gd name="T4" fmla="*/ 22354 w 1487805"/>
              <a:gd name="T5" fmla="*/ 81110 h 982979"/>
              <a:gd name="T6" fmla="*/ 47958 w 1487805"/>
              <a:gd name="T7" fmla="*/ 47958 h 982979"/>
              <a:gd name="T8" fmla="*/ 81099 w 1487805"/>
              <a:gd name="T9" fmla="*/ 22352 h 982979"/>
              <a:gd name="T10" fmla="*/ 120217 w 1487805"/>
              <a:gd name="T11" fmla="*/ 5847 h 982979"/>
              <a:gd name="T12" fmla="*/ 163753 w 1487805"/>
              <a:gd name="T13" fmla="*/ 0 h 982979"/>
              <a:gd name="T14" fmla="*/ 1323962 w 1487805"/>
              <a:gd name="T15" fmla="*/ 0 h 982979"/>
              <a:gd name="T16" fmla="*/ 1367485 w 1487805"/>
              <a:gd name="T17" fmla="*/ 5847 h 982979"/>
              <a:gd name="T18" fmla="*/ 1406592 w 1487805"/>
              <a:gd name="T19" fmla="*/ 22351 h 982979"/>
              <a:gd name="T20" fmla="*/ 1439722 w 1487805"/>
              <a:gd name="T21" fmla="*/ 47958 h 982979"/>
              <a:gd name="T22" fmla="*/ 1465318 w 1487805"/>
              <a:gd name="T23" fmla="*/ 81110 h 982979"/>
              <a:gd name="T24" fmla="*/ 1481818 w 1487805"/>
              <a:gd name="T25" fmla="*/ 120253 h 982979"/>
              <a:gd name="T26" fmla="*/ 1487665 w 1487805"/>
              <a:gd name="T27" fmla="*/ 163830 h 982979"/>
              <a:gd name="T28" fmla="*/ 1487665 w 1487805"/>
              <a:gd name="T29" fmla="*/ 818769 h 982979"/>
              <a:gd name="T30" fmla="*/ 1481818 w 1487805"/>
              <a:gd name="T31" fmla="*/ 862301 h 982979"/>
              <a:gd name="T32" fmla="*/ 1465318 w 1487805"/>
              <a:gd name="T33" fmla="*/ 901431 h 982979"/>
              <a:gd name="T34" fmla="*/ 1439722 w 1487805"/>
              <a:gd name="T35" fmla="*/ 934593 h 982979"/>
              <a:gd name="T36" fmla="*/ 1406592 w 1487805"/>
              <a:gd name="T37" fmla="*/ 960218 h 982979"/>
              <a:gd name="T38" fmla="*/ 1367485 w 1487805"/>
              <a:gd name="T39" fmla="*/ 976742 h 982979"/>
              <a:gd name="T40" fmla="*/ 1323962 w 1487805"/>
              <a:gd name="T41" fmla="*/ 982599 h 982979"/>
              <a:gd name="T42" fmla="*/ 163753 w 1487805"/>
              <a:gd name="T43" fmla="*/ 982599 h 982979"/>
              <a:gd name="T44" fmla="*/ 120217 w 1487805"/>
              <a:gd name="T45" fmla="*/ 976742 h 982979"/>
              <a:gd name="T46" fmla="*/ 81099 w 1487805"/>
              <a:gd name="T47" fmla="*/ 960218 h 982979"/>
              <a:gd name="T48" fmla="*/ 47958 w 1487805"/>
              <a:gd name="T49" fmla="*/ 934593 h 982979"/>
              <a:gd name="T50" fmla="*/ 22354 w 1487805"/>
              <a:gd name="T51" fmla="*/ 901431 h 982979"/>
              <a:gd name="T52" fmla="*/ 5848 w 1487805"/>
              <a:gd name="T53" fmla="*/ 862301 h 982979"/>
              <a:gd name="T54" fmla="*/ 0 w 1487805"/>
              <a:gd name="T55" fmla="*/ 818769 h 982979"/>
              <a:gd name="T56" fmla="*/ 0 w 1487805"/>
              <a:gd name="T57" fmla="*/ 163830 h 9829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87805"/>
              <a:gd name="T88" fmla="*/ 0 h 982979"/>
              <a:gd name="T89" fmla="*/ 1487805 w 1487805"/>
              <a:gd name="T90" fmla="*/ 982979 h 9829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87805" h="982979">
                <a:moveTo>
                  <a:pt x="0" y="163830"/>
                </a:moveTo>
                <a:lnTo>
                  <a:pt x="5848" y="120253"/>
                </a:lnTo>
                <a:lnTo>
                  <a:pt x="22354" y="81110"/>
                </a:lnTo>
                <a:lnTo>
                  <a:pt x="47958" y="47958"/>
                </a:lnTo>
                <a:lnTo>
                  <a:pt x="81099" y="22352"/>
                </a:lnTo>
                <a:lnTo>
                  <a:pt x="120217" y="5847"/>
                </a:lnTo>
                <a:lnTo>
                  <a:pt x="163753" y="0"/>
                </a:lnTo>
                <a:lnTo>
                  <a:pt x="1323962" y="0"/>
                </a:lnTo>
                <a:lnTo>
                  <a:pt x="1367485" y="5847"/>
                </a:lnTo>
                <a:lnTo>
                  <a:pt x="1406592" y="22351"/>
                </a:lnTo>
                <a:lnTo>
                  <a:pt x="1439722" y="47958"/>
                </a:lnTo>
                <a:lnTo>
                  <a:pt x="1465318" y="81110"/>
                </a:lnTo>
                <a:lnTo>
                  <a:pt x="1481818" y="120253"/>
                </a:lnTo>
                <a:lnTo>
                  <a:pt x="1487665" y="163830"/>
                </a:lnTo>
                <a:lnTo>
                  <a:pt x="1487665" y="818769"/>
                </a:lnTo>
                <a:lnTo>
                  <a:pt x="1481818" y="862301"/>
                </a:lnTo>
                <a:lnTo>
                  <a:pt x="1465318" y="901431"/>
                </a:lnTo>
                <a:lnTo>
                  <a:pt x="1439722" y="934593"/>
                </a:lnTo>
                <a:lnTo>
                  <a:pt x="1406592" y="960218"/>
                </a:lnTo>
                <a:lnTo>
                  <a:pt x="1367485" y="976742"/>
                </a:lnTo>
                <a:lnTo>
                  <a:pt x="1323962" y="982599"/>
                </a:lnTo>
                <a:lnTo>
                  <a:pt x="163753" y="982599"/>
                </a:lnTo>
                <a:lnTo>
                  <a:pt x="120217" y="976742"/>
                </a:lnTo>
                <a:lnTo>
                  <a:pt x="81099" y="960218"/>
                </a:lnTo>
                <a:lnTo>
                  <a:pt x="47958" y="934593"/>
                </a:lnTo>
                <a:lnTo>
                  <a:pt x="22354" y="901431"/>
                </a:lnTo>
                <a:lnTo>
                  <a:pt x="5848" y="862301"/>
                </a:lnTo>
                <a:lnTo>
                  <a:pt x="0" y="818769"/>
                </a:lnTo>
                <a:lnTo>
                  <a:pt x="0" y="163830"/>
                </a:lnTo>
                <a:close/>
              </a:path>
            </a:pathLst>
          </a:custGeom>
          <a:noFill/>
          <a:ln w="38100">
            <a:solidFill>
              <a:srgbClr val="FFFFFF"/>
            </a:solidFill>
            <a:round/>
            <a:headEnd/>
            <a:tailEnd/>
          </a:ln>
        </p:spPr>
        <p:txBody>
          <a:bodyPr lIns="0" tIns="0" rIns="0" bIns="0"/>
          <a:lstStyle/>
          <a:p>
            <a:endParaRPr lang="zh-TW" altLang="en-US"/>
          </a:p>
        </p:txBody>
      </p:sp>
      <p:sp>
        <p:nvSpPr>
          <p:cNvPr id="27658" name="object 10"/>
          <p:cNvSpPr txBox="1">
            <a:spLocks noChangeArrowheads="1"/>
          </p:cNvSpPr>
          <p:nvPr/>
        </p:nvSpPr>
        <p:spPr bwMode="auto">
          <a:xfrm>
            <a:off x="333375" y="2946400"/>
            <a:ext cx="1365250" cy="469900"/>
          </a:xfrm>
          <a:prstGeom prst="rect">
            <a:avLst/>
          </a:prstGeom>
          <a:noFill/>
          <a:ln w="9525">
            <a:noFill/>
            <a:miter lim="800000"/>
            <a:headEnd/>
            <a:tailEnd/>
          </a:ln>
        </p:spPr>
        <p:txBody>
          <a:bodyPr lIns="0" tIns="0" rIns="0" bIns="0">
            <a:spAutoFit/>
          </a:bodyPr>
          <a:lstStyle/>
          <a:p>
            <a:pPr marL="85725" indent="-74613"/>
            <a:r>
              <a:rPr lang="zh-TW" sz="1500" b="1">
                <a:solidFill>
                  <a:srgbClr val="006FC0"/>
                </a:solidFill>
                <a:latin typeface="Microsoft YaHei" pitchFamily="34" charset="-122"/>
                <a:ea typeface="Microsoft YaHei" pitchFamily="34" charset="-122"/>
              </a:rPr>
              <a:t>加強免疫系統和  口服疫苗退出</a:t>
            </a:r>
            <a:endParaRPr lang="zh-TW" sz="1500">
              <a:latin typeface="Microsoft YaHei" pitchFamily="34" charset="-122"/>
              <a:ea typeface="Microsoft YaHei" pitchFamily="34" charset="-122"/>
            </a:endParaRPr>
          </a:p>
        </p:txBody>
      </p:sp>
      <p:sp>
        <p:nvSpPr>
          <p:cNvPr id="27659" name="object 11"/>
          <p:cNvSpPr>
            <a:spLocks/>
          </p:cNvSpPr>
          <p:nvPr/>
        </p:nvSpPr>
        <p:spPr bwMode="auto">
          <a:xfrm>
            <a:off x="239713" y="1501775"/>
            <a:ext cx="1487487" cy="982663"/>
          </a:xfrm>
          <a:custGeom>
            <a:avLst/>
            <a:gdLst>
              <a:gd name="T0" fmla="*/ 1323911 w 1487805"/>
              <a:gd name="T1" fmla="*/ 0 h 982980"/>
              <a:gd name="T2" fmla="*/ 163753 w 1487805"/>
              <a:gd name="T3" fmla="*/ 0 h 982980"/>
              <a:gd name="T4" fmla="*/ 120222 w 1487805"/>
              <a:gd name="T5" fmla="*/ 5856 h 982980"/>
              <a:gd name="T6" fmla="*/ 81105 w 1487805"/>
              <a:gd name="T7" fmla="*/ 22380 h 982980"/>
              <a:gd name="T8" fmla="*/ 47963 w 1487805"/>
              <a:gd name="T9" fmla="*/ 48005 h 982980"/>
              <a:gd name="T10" fmla="*/ 22357 w 1487805"/>
              <a:gd name="T11" fmla="*/ 81167 h 982980"/>
              <a:gd name="T12" fmla="*/ 5849 w 1487805"/>
              <a:gd name="T13" fmla="*/ 120297 h 982980"/>
              <a:gd name="T14" fmla="*/ 0 w 1487805"/>
              <a:gd name="T15" fmla="*/ 163830 h 982980"/>
              <a:gd name="T16" fmla="*/ 0 w 1487805"/>
              <a:gd name="T17" fmla="*/ 818769 h 982980"/>
              <a:gd name="T18" fmla="*/ 5849 w 1487805"/>
              <a:gd name="T19" fmla="*/ 862301 h 982980"/>
              <a:gd name="T20" fmla="*/ 22357 w 1487805"/>
              <a:gd name="T21" fmla="*/ 901431 h 982980"/>
              <a:gd name="T22" fmla="*/ 47963 w 1487805"/>
              <a:gd name="T23" fmla="*/ 934593 h 982980"/>
              <a:gd name="T24" fmla="*/ 81105 w 1487805"/>
              <a:gd name="T25" fmla="*/ 960218 h 982980"/>
              <a:gd name="T26" fmla="*/ 120222 w 1487805"/>
              <a:gd name="T27" fmla="*/ 976742 h 982980"/>
              <a:gd name="T28" fmla="*/ 163753 w 1487805"/>
              <a:gd name="T29" fmla="*/ 982599 h 982980"/>
              <a:gd name="T30" fmla="*/ 1323911 w 1487805"/>
              <a:gd name="T31" fmla="*/ 982599 h 982980"/>
              <a:gd name="T32" fmla="*/ 1367488 w 1487805"/>
              <a:gd name="T33" fmla="*/ 976742 h 982980"/>
              <a:gd name="T34" fmla="*/ 1406630 w 1487805"/>
              <a:gd name="T35" fmla="*/ 960218 h 982980"/>
              <a:gd name="T36" fmla="*/ 1439783 w 1487805"/>
              <a:gd name="T37" fmla="*/ 934593 h 982980"/>
              <a:gd name="T38" fmla="*/ 1465389 w 1487805"/>
              <a:gd name="T39" fmla="*/ 901431 h 982980"/>
              <a:gd name="T40" fmla="*/ 1481894 w 1487805"/>
              <a:gd name="T41" fmla="*/ 862301 h 982980"/>
              <a:gd name="T42" fmla="*/ 1487741 w 1487805"/>
              <a:gd name="T43" fmla="*/ 818769 h 982980"/>
              <a:gd name="T44" fmla="*/ 1487741 w 1487805"/>
              <a:gd name="T45" fmla="*/ 163830 h 982980"/>
              <a:gd name="T46" fmla="*/ 1481894 w 1487805"/>
              <a:gd name="T47" fmla="*/ 120297 h 982980"/>
              <a:gd name="T48" fmla="*/ 1465389 w 1487805"/>
              <a:gd name="T49" fmla="*/ 81167 h 982980"/>
              <a:gd name="T50" fmla="*/ 1439783 w 1487805"/>
              <a:gd name="T51" fmla="*/ 48006 h 982980"/>
              <a:gd name="T52" fmla="*/ 1406630 w 1487805"/>
              <a:gd name="T53" fmla="*/ 22380 h 982980"/>
              <a:gd name="T54" fmla="*/ 1367488 w 1487805"/>
              <a:gd name="T55" fmla="*/ 5856 h 982980"/>
              <a:gd name="T56" fmla="*/ 1323911 w 1487805"/>
              <a:gd name="T57" fmla="*/ 0 h 9829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87805"/>
              <a:gd name="T88" fmla="*/ 0 h 982980"/>
              <a:gd name="T89" fmla="*/ 1487805 w 1487805"/>
              <a:gd name="T90" fmla="*/ 982980 h 9829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87805" h="982980">
                <a:moveTo>
                  <a:pt x="1323911" y="0"/>
                </a:moveTo>
                <a:lnTo>
                  <a:pt x="163753" y="0"/>
                </a:lnTo>
                <a:lnTo>
                  <a:pt x="120222" y="5856"/>
                </a:lnTo>
                <a:lnTo>
                  <a:pt x="81105" y="22380"/>
                </a:lnTo>
                <a:lnTo>
                  <a:pt x="47963" y="48005"/>
                </a:lnTo>
                <a:lnTo>
                  <a:pt x="22357" y="81167"/>
                </a:lnTo>
                <a:lnTo>
                  <a:pt x="5849" y="120297"/>
                </a:lnTo>
                <a:lnTo>
                  <a:pt x="0" y="163830"/>
                </a:lnTo>
                <a:lnTo>
                  <a:pt x="0" y="818769"/>
                </a:lnTo>
                <a:lnTo>
                  <a:pt x="5849" y="862301"/>
                </a:lnTo>
                <a:lnTo>
                  <a:pt x="22357" y="901431"/>
                </a:lnTo>
                <a:lnTo>
                  <a:pt x="47963" y="934593"/>
                </a:lnTo>
                <a:lnTo>
                  <a:pt x="81105" y="960218"/>
                </a:lnTo>
                <a:lnTo>
                  <a:pt x="120222" y="976742"/>
                </a:lnTo>
                <a:lnTo>
                  <a:pt x="163753" y="982599"/>
                </a:lnTo>
                <a:lnTo>
                  <a:pt x="1323911" y="982599"/>
                </a:lnTo>
                <a:lnTo>
                  <a:pt x="1367488" y="976742"/>
                </a:lnTo>
                <a:lnTo>
                  <a:pt x="1406630" y="960218"/>
                </a:lnTo>
                <a:lnTo>
                  <a:pt x="1439783" y="934593"/>
                </a:lnTo>
                <a:lnTo>
                  <a:pt x="1465389" y="901431"/>
                </a:lnTo>
                <a:lnTo>
                  <a:pt x="1481894" y="862301"/>
                </a:lnTo>
                <a:lnTo>
                  <a:pt x="1487741" y="818769"/>
                </a:lnTo>
                <a:lnTo>
                  <a:pt x="1487741" y="163830"/>
                </a:lnTo>
                <a:lnTo>
                  <a:pt x="1481894" y="120297"/>
                </a:lnTo>
                <a:lnTo>
                  <a:pt x="1465389" y="81167"/>
                </a:lnTo>
                <a:lnTo>
                  <a:pt x="1439783" y="48006"/>
                </a:lnTo>
                <a:lnTo>
                  <a:pt x="1406630" y="22380"/>
                </a:lnTo>
                <a:lnTo>
                  <a:pt x="1367488" y="5856"/>
                </a:lnTo>
                <a:lnTo>
                  <a:pt x="1323911" y="0"/>
                </a:lnTo>
                <a:close/>
              </a:path>
            </a:pathLst>
          </a:custGeom>
          <a:solidFill>
            <a:srgbClr val="9F9FC0"/>
          </a:solidFill>
          <a:ln w="9525">
            <a:noFill/>
            <a:round/>
            <a:headEnd/>
            <a:tailEnd/>
          </a:ln>
        </p:spPr>
        <p:txBody>
          <a:bodyPr lIns="0" tIns="0" rIns="0" bIns="0"/>
          <a:lstStyle/>
          <a:p>
            <a:endParaRPr lang="zh-TW" altLang="en-US"/>
          </a:p>
        </p:txBody>
      </p:sp>
      <p:sp>
        <p:nvSpPr>
          <p:cNvPr id="27660" name="object 12"/>
          <p:cNvSpPr>
            <a:spLocks/>
          </p:cNvSpPr>
          <p:nvPr/>
        </p:nvSpPr>
        <p:spPr bwMode="auto">
          <a:xfrm>
            <a:off x="239713" y="1501775"/>
            <a:ext cx="1487487" cy="982663"/>
          </a:xfrm>
          <a:custGeom>
            <a:avLst/>
            <a:gdLst>
              <a:gd name="T0" fmla="*/ 0 w 1487805"/>
              <a:gd name="T1" fmla="*/ 163830 h 982980"/>
              <a:gd name="T2" fmla="*/ 5849 w 1487805"/>
              <a:gd name="T3" fmla="*/ 120297 h 982980"/>
              <a:gd name="T4" fmla="*/ 22357 w 1487805"/>
              <a:gd name="T5" fmla="*/ 81167 h 982980"/>
              <a:gd name="T6" fmla="*/ 47963 w 1487805"/>
              <a:gd name="T7" fmla="*/ 48005 h 982980"/>
              <a:gd name="T8" fmla="*/ 81105 w 1487805"/>
              <a:gd name="T9" fmla="*/ 22380 h 982980"/>
              <a:gd name="T10" fmla="*/ 120222 w 1487805"/>
              <a:gd name="T11" fmla="*/ 5856 h 982980"/>
              <a:gd name="T12" fmla="*/ 163753 w 1487805"/>
              <a:gd name="T13" fmla="*/ 0 h 982980"/>
              <a:gd name="T14" fmla="*/ 1323911 w 1487805"/>
              <a:gd name="T15" fmla="*/ 0 h 982980"/>
              <a:gd name="T16" fmla="*/ 1367488 w 1487805"/>
              <a:gd name="T17" fmla="*/ 5856 h 982980"/>
              <a:gd name="T18" fmla="*/ 1406630 w 1487805"/>
              <a:gd name="T19" fmla="*/ 22380 h 982980"/>
              <a:gd name="T20" fmla="*/ 1439783 w 1487805"/>
              <a:gd name="T21" fmla="*/ 48006 h 982980"/>
              <a:gd name="T22" fmla="*/ 1465389 w 1487805"/>
              <a:gd name="T23" fmla="*/ 81167 h 982980"/>
              <a:gd name="T24" fmla="*/ 1481894 w 1487805"/>
              <a:gd name="T25" fmla="*/ 120297 h 982980"/>
              <a:gd name="T26" fmla="*/ 1487741 w 1487805"/>
              <a:gd name="T27" fmla="*/ 163830 h 982980"/>
              <a:gd name="T28" fmla="*/ 1487741 w 1487805"/>
              <a:gd name="T29" fmla="*/ 818769 h 982980"/>
              <a:gd name="T30" fmla="*/ 1481894 w 1487805"/>
              <a:gd name="T31" fmla="*/ 862301 h 982980"/>
              <a:gd name="T32" fmla="*/ 1465389 w 1487805"/>
              <a:gd name="T33" fmla="*/ 901431 h 982980"/>
              <a:gd name="T34" fmla="*/ 1439783 w 1487805"/>
              <a:gd name="T35" fmla="*/ 934593 h 982980"/>
              <a:gd name="T36" fmla="*/ 1406630 w 1487805"/>
              <a:gd name="T37" fmla="*/ 960218 h 982980"/>
              <a:gd name="T38" fmla="*/ 1367488 w 1487805"/>
              <a:gd name="T39" fmla="*/ 976742 h 982980"/>
              <a:gd name="T40" fmla="*/ 1323911 w 1487805"/>
              <a:gd name="T41" fmla="*/ 982599 h 982980"/>
              <a:gd name="T42" fmla="*/ 163753 w 1487805"/>
              <a:gd name="T43" fmla="*/ 982599 h 982980"/>
              <a:gd name="T44" fmla="*/ 120222 w 1487805"/>
              <a:gd name="T45" fmla="*/ 976742 h 982980"/>
              <a:gd name="T46" fmla="*/ 81105 w 1487805"/>
              <a:gd name="T47" fmla="*/ 960218 h 982980"/>
              <a:gd name="T48" fmla="*/ 47963 w 1487805"/>
              <a:gd name="T49" fmla="*/ 934593 h 982980"/>
              <a:gd name="T50" fmla="*/ 22357 w 1487805"/>
              <a:gd name="T51" fmla="*/ 901431 h 982980"/>
              <a:gd name="T52" fmla="*/ 5849 w 1487805"/>
              <a:gd name="T53" fmla="*/ 862301 h 982980"/>
              <a:gd name="T54" fmla="*/ 0 w 1487805"/>
              <a:gd name="T55" fmla="*/ 818769 h 982980"/>
              <a:gd name="T56" fmla="*/ 0 w 1487805"/>
              <a:gd name="T57" fmla="*/ 163830 h 9829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87805"/>
              <a:gd name="T88" fmla="*/ 0 h 982980"/>
              <a:gd name="T89" fmla="*/ 1487805 w 1487805"/>
              <a:gd name="T90" fmla="*/ 982980 h 9829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87805" h="982980">
                <a:moveTo>
                  <a:pt x="0" y="163830"/>
                </a:moveTo>
                <a:lnTo>
                  <a:pt x="5849" y="120297"/>
                </a:lnTo>
                <a:lnTo>
                  <a:pt x="22357" y="81167"/>
                </a:lnTo>
                <a:lnTo>
                  <a:pt x="47963" y="48005"/>
                </a:lnTo>
                <a:lnTo>
                  <a:pt x="81105" y="22380"/>
                </a:lnTo>
                <a:lnTo>
                  <a:pt x="120222" y="5856"/>
                </a:lnTo>
                <a:lnTo>
                  <a:pt x="163753" y="0"/>
                </a:lnTo>
                <a:lnTo>
                  <a:pt x="1323911" y="0"/>
                </a:lnTo>
                <a:lnTo>
                  <a:pt x="1367488" y="5856"/>
                </a:lnTo>
                <a:lnTo>
                  <a:pt x="1406630" y="22380"/>
                </a:lnTo>
                <a:lnTo>
                  <a:pt x="1439783" y="48006"/>
                </a:lnTo>
                <a:lnTo>
                  <a:pt x="1465389" y="81167"/>
                </a:lnTo>
                <a:lnTo>
                  <a:pt x="1481894" y="120297"/>
                </a:lnTo>
                <a:lnTo>
                  <a:pt x="1487741" y="163830"/>
                </a:lnTo>
                <a:lnTo>
                  <a:pt x="1487741" y="818769"/>
                </a:lnTo>
                <a:lnTo>
                  <a:pt x="1481894" y="862301"/>
                </a:lnTo>
                <a:lnTo>
                  <a:pt x="1465389" y="901431"/>
                </a:lnTo>
                <a:lnTo>
                  <a:pt x="1439783" y="934593"/>
                </a:lnTo>
                <a:lnTo>
                  <a:pt x="1406630" y="960218"/>
                </a:lnTo>
                <a:lnTo>
                  <a:pt x="1367488" y="976742"/>
                </a:lnTo>
                <a:lnTo>
                  <a:pt x="1323911" y="982599"/>
                </a:lnTo>
                <a:lnTo>
                  <a:pt x="163753" y="982599"/>
                </a:lnTo>
                <a:lnTo>
                  <a:pt x="120222" y="976742"/>
                </a:lnTo>
                <a:lnTo>
                  <a:pt x="81105" y="960218"/>
                </a:lnTo>
                <a:lnTo>
                  <a:pt x="47963" y="934593"/>
                </a:lnTo>
                <a:lnTo>
                  <a:pt x="22357" y="901431"/>
                </a:lnTo>
                <a:lnTo>
                  <a:pt x="5849" y="862301"/>
                </a:lnTo>
                <a:lnTo>
                  <a:pt x="0" y="818769"/>
                </a:lnTo>
                <a:lnTo>
                  <a:pt x="0" y="163830"/>
                </a:lnTo>
                <a:close/>
              </a:path>
            </a:pathLst>
          </a:custGeom>
          <a:noFill/>
          <a:ln w="38100">
            <a:solidFill>
              <a:srgbClr val="FFFFFF"/>
            </a:solidFill>
            <a:round/>
            <a:headEnd/>
            <a:tailEnd/>
          </a:ln>
        </p:spPr>
        <p:txBody>
          <a:bodyPr lIns="0" tIns="0" rIns="0" bIns="0"/>
          <a:lstStyle/>
          <a:p>
            <a:endParaRPr lang="zh-TW" altLang="en-US"/>
          </a:p>
        </p:txBody>
      </p:sp>
      <p:sp>
        <p:nvSpPr>
          <p:cNvPr id="27661" name="object 13"/>
          <p:cNvSpPr txBox="1">
            <a:spLocks noChangeArrowheads="1"/>
          </p:cNvSpPr>
          <p:nvPr/>
        </p:nvSpPr>
        <p:spPr bwMode="auto">
          <a:xfrm>
            <a:off x="304800" y="1752600"/>
            <a:ext cx="1358900" cy="469900"/>
          </a:xfrm>
          <a:prstGeom prst="rect">
            <a:avLst/>
          </a:prstGeom>
          <a:noFill/>
          <a:ln w="9525">
            <a:noFill/>
            <a:miter lim="800000"/>
            <a:headEnd/>
            <a:tailEnd/>
          </a:ln>
        </p:spPr>
        <p:txBody>
          <a:bodyPr lIns="0" tIns="0" rIns="0" bIns="0">
            <a:spAutoFit/>
          </a:bodyPr>
          <a:lstStyle/>
          <a:p>
            <a:pPr marL="106363" indent="-93663"/>
            <a:r>
              <a:rPr lang="zh-TW" sz="1500" b="1">
                <a:solidFill>
                  <a:srgbClr val="006FC0"/>
                </a:solidFill>
                <a:latin typeface="Microsoft YaHei" pitchFamily="34" charset="-122"/>
                <a:ea typeface="Microsoft YaHei" pitchFamily="34" charset="-122"/>
              </a:rPr>
              <a:t>脊髓灰質炎病毒  的發現和阻斷</a:t>
            </a:r>
            <a:endParaRPr lang="zh-TW" sz="1500">
              <a:latin typeface="Microsoft YaHei" pitchFamily="34" charset="-122"/>
              <a:ea typeface="Microsoft YaHei" pitchFamily="34" charset="-122"/>
            </a:endParaRPr>
          </a:p>
        </p:txBody>
      </p:sp>
      <p:sp>
        <p:nvSpPr>
          <p:cNvPr id="27662" name="object 14"/>
          <p:cNvSpPr>
            <a:spLocks noChangeArrowheads="1"/>
          </p:cNvSpPr>
          <p:nvPr/>
        </p:nvSpPr>
        <p:spPr bwMode="auto">
          <a:xfrm>
            <a:off x="1714500" y="1235075"/>
            <a:ext cx="6877050" cy="120650"/>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27663" name="object 15"/>
          <p:cNvSpPr>
            <a:spLocks/>
          </p:cNvSpPr>
          <p:nvPr/>
        </p:nvSpPr>
        <p:spPr bwMode="auto">
          <a:xfrm>
            <a:off x="1736725" y="1268413"/>
            <a:ext cx="6796088" cy="17462"/>
          </a:xfrm>
          <a:custGeom>
            <a:avLst/>
            <a:gdLst>
              <a:gd name="T0" fmla="*/ 0 w 6796405"/>
              <a:gd name="T1" fmla="*/ 16764 h 17144"/>
              <a:gd name="T2" fmla="*/ 6795897 w 6796405"/>
              <a:gd name="T3" fmla="*/ 0 h 17144"/>
              <a:gd name="T4" fmla="*/ 0 60000 65536"/>
              <a:gd name="T5" fmla="*/ 0 60000 65536"/>
              <a:gd name="T6" fmla="*/ 0 w 6796405"/>
              <a:gd name="T7" fmla="*/ 0 h 17144"/>
              <a:gd name="T8" fmla="*/ 6796405 w 6796405"/>
              <a:gd name="T9" fmla="*/ 17144 h 17144"/>
            </a:gdLst>
            <a:ahLst/>
            <a:cxnLst>
              <a:cxn ang="T4">
                <a:pos x="T0" y="T1"/>
              </a:cxn>
              <a:cxn ang="T5">
                <a:pos x="T2" y="T3"/>
              </a:cxn>
            </a:cxnLst>
            <a:rect l="T6" t="T7" r="T8" b="T9"/>
            <a:pathLst>
              <a:path w="6796405" h="17144">
                <a:moveTo>
                  <a:pt x="0" y="16764"/>
                </a:moveTo>
                <a:lnTo>
                  <a:pt x="6795897" y="0"/>
                </a:lnTo>
              </a:path>
            </a:pathLst>
          </a:custGeom>
          <a:noFill/>
          <a:ln w="25400">
            <a:solidFill>
              <a:srgbClr val="1CACE3"/>
            </a:solidFill>
            <a:round/>
            <a:headEnd/>
            <a:tailEnd/>
          </a:ln>
        </p:spPr>
        <p:txBody>
          <a:bodyPr lIns="0" tIns="0" rIns="0" bIns="0"/>
          <a:lstStyle/>
          <a:p>
            <a:endParaRPr lang="zh-TW" altLang="en-US"/>
          </a:p>
        </p:txBody>
      </p:sp>
      <p:sp>
        <p:nvSpPr>
          <p:cNvPr id="16" name="object 16"/>
          <p:cNvSpPr txBox="1"/>
          <p:nvPr/>
        </p:nvSpPr>
        <p:spPr>
          <a:xfrm>
            <a:off x="1857375" y="963613"/>
            <a:ext cx="488950" cy="276225"/>
          </a:xfrm>
          <a:prstGeom prst="rect">
            <a:avLst/>
          </a:prstGeom>
        </p:spPr>
        <p:txBody>
          <a:bodyPr lIns="0" tIns="0" rIns="0" bIns="0">
            <a:spAutoFit/>
          </a:bodyPr>
          <a:lstStyle/>
          <a:p>
            <a:pPr marL="12700">
              <a:defRPr/>
            </a:pPr>
            <a:r>
              <a:rPr sz="1800" spc="-5" dirty="0">
                <a:solidFill>
                  <a:schemeClr val="bg1"/>
                </a:solidFill>
                <a:latin typeface="Calibri"/>
                <a:cs typeface="Calibri"/>
              </a:rPr>
              <a:t>2013</a:t>
            </a:r>
            <a:endParaRPr sz="1800" dirty="0">
              <a:solidFill>
                <a:schemeClr val="bg1"/>
              </a:solidFill>
              <a:latin typeface="Calibri"/>
              <a:cs typeface="Calibri"/>
            </a:endParaRPr>
          </a:p>
        </p:txBody>
      </p:sp>
      <p:sp>
        <p:nvSpPr>
          <p:cNvPr id="17" name="object 17"/>
          <p:cNvSpPr txBox="1"/>
          <p:nvPr/>
        </p:nvSpPr>
        <p:spPr>
          <a:xfrm>
            <a:off x="6956425" y="958850"/>
            <a:ext cx="488950" cy="277813"/>
          </a:xfrm>
          <a:prstGeom prst="rect">
            <a:avLst/>
          </a:prstGeom>
        </p:spPr>
        <p:txBody>
          <a:bodyPr lIns="0" tIns="0" rIns="0" bIns="0">
            <a:spAutoFit/>
          </a:bodyPr>
          <a:lstStyle/>
          <a:p>
            <a:pPr marL="12700">
              <a:defRPr/>
            </a:pPr>
            <a:r>
              <a:rPr sz="1800" spc="-5" dirty="0">
                <a:solidFill>
                  <a:schemeClr val="bg1"/>
                </a:solidFill>
                <a:latin typeface="Calibri"/>
                <a:cs typeface="Calibri"/>
              </a:rPr>
              <a:t>2018</a:t>
            </a:r>
            <a:endParaRPr sz="1800" dirty="0">
              <a:solidFill>
                <a:schemeClr val="bg1"/>
              </a:solidFill>
              <a:latin typeface="Calibri"/>
              <a:cs typeface="Calibri"/>
            </a:endParaRPr>
          </a:p>
        </p:txBody>
      </p:sp>
      <p:sp>
        <p:nvSpPr>
          <p:cNvPr id="18" name="object 18"/>
          <p:cNvSpPr txBox="1"/>
          <p:nvPr/>
        </p:nvSpPr>
        <p:spPr>
          <a:xfrm>
            <a:off x="8007350" y="958850"/>
            <a:ext cx="488950" cy="277813"/>
          </a:xfrm>
          <a:prstGeom prst="rect">
            <a:avLst/>
          </a:prstGeom>
        </p:spPr>
        <p:txBody>
          <a:bodyPr lIns="0" tIns="0" rIns="0" bIns="0">
            <a:spAutoFit/>
          </a:bodyPr>
          <a:lstStyle/>
          <a:p>
            <a:pPr marL="12700">
              <a:defRPr/>
            </a:pPr>
            <a:r>
              <a:rPr sz="1800" spc="-5" dirty="0">
                <a:solidFill>
                  <a:schemeClr val="bg1"/>
                </a:solidFill>
                <a:latin typeface="Calibri"/>
                <a:cs typeface="Calibri"/>
              </a:rPr>
              <a:t>2019</a:t>
            </a:r>
            <a:endParaRPr sz="1800" dirty="0">
              <a:solidFill>
                <a:schemeClr val="bg1"/>
              </a:solidFill>
              <a:latin typeface="Calibri"/>
              <a:cs typeface="Calibri"/>
            </a:endParaRPr>
          </a:p>
        </p:txBody>
      </p:sp>
      <p:sp>
        <p:nvSpPr>
          <p:cNvPr id="27667" name="object 19"/>
          <p:cNvSpPr>
            <a:spLocks/>
          </p:cNvSpPr>
          <p:nvPr/>
        </p:nvSpPr>
        <p:spPr bwMode="auto">
          <a:xfrm>
            <a:off x="4140200" y="1536700"/>
            <a:ext cx="3484563" cy="936625"/>
          </a:xfrm>
          <a:custGeom>
            <a:avLst/>
            <a:gdLst>
              <a:gd name="T0" fmla="*/ 3251327 w 3485515"/>
              <a:gd name="T1" fmla="*/ 0 h 935355"/>
              <a:gd name="T2" fmla="*/ 0 w 3485515"/>
              <a:gd name="T3" fmla="*/ 0 h 935355"/>
              <a:gd name="T4" fmla="*/ 0 w 3485515"/>
              <a:gd name="T5" fmla="*/ 935227 h 935355"/>
              <a:gd name="T6" fmla="*/ 3251327 w 3485515"/>
              <a:gd name="T7" fmla="*/ 935227 h 935355"/>
              <a:gd name="T8" fmla="*/ 3485134 w 3485515"/>
              <a:gd name="T9" fmla="*/ 467613 h 935355"/>
              <a:gd name="T10" fmla="*/ 3251327 w 3485515"/>
              <a:gd name="T11" fmla="*/ 0 h 935355"/>
              <a:gd name="T12" fmla="*/ 0 60000 65536"/>
              <a:gd name="T13" fmla="*/ 0 60000 65536"/>
              <a:gd name="T14" fmla="*/ 0 60000 65536"/>
              <a:gd name="T15" fmla="*/ 0 60000 65536"/>
              <a:gd name="T16" fmla="*/ 0 60000 65536"/>
              <a:gd name="T17" fmla="*/ 0 60000 65536"/>
              <a:gd name="T18" fmla="*/ 0 w 3485515"/>
              <a:gd name="T19" fmla="*/ 0 h 935355"/>
              <a:gd name="T20" fmla="*/ 3485515 w 3485515"/>
              <a:gd name="T21" fmla="*/ 935355 h 935355"/>
            </a:gdLst>
            <a:ahLst/>
            <a:cxnLst>
              <a:cxn ang="T12">
                <a:pos x="T0" y="T1"/>
              </a:cxn>
              <a:cxn ang="T13">
                <a:pos x="T2" y="T3"/>
              </a:cxn>
              <a:cxn ang="T14">
                <a:pos x="T4" y="T5"/>
              </a:cxn>
              <a:cxn ang="T15">
                <a:pos x="T6" y="T7"/>
              </a:cxn>
              <a:cxn ang="T16">
                <a:pos x="T8" y="T9"/>
              </a:cxn>
              <a:cxn ang="T17">
                <a:pos x="T10" y="T11"/>
              </a:cxn>
            </a:cxnLst>
            <a:rect l="T18" t="T19" r="T20" b="T21"/>
            <a:pathLst>
              <a:path w="3485515" h="935355">
                <a:moveTo>
                  <a:pt x="3251327" y="0"/>
                </a:moveTo>
                <a:lnTo>
                  <a:pt x="0" y="0"/>
                </a:lnTo>
                <a:lnTo>
                  <a:pt x="0" y="935227"/>
                </a:lnTo>
                <a:lnTo>
                  <a:pt x="3251327" y="935227"/>
                </a:lnTo>
                <a:lnTo>
                  <a:pt x="3485134" y="467613"/>
                </a:lnTo>
                <a:lnTo>
                  <a:pt x="3251327" y="0"/>
                </a:lnTo>
                <a:close/>
              </a:path>
            </a:pathLst>
          </a:custGeom>
          <a:solidFill>
            <a:srgbClr val="9F9FDF"/>
          </a:solidFill>
          <a:ln w="9525">
            <a:noFill/>
            <a:round/>
            <a:headEnd/>
            <a:tailEnd/>
          </a:ln>
        </p:spPr>
        <p:txBody>
          <a:bodyPr lIns="0" tIns="0" rIns="0" bIns="0"/>
          <a:lstStyle/>
          <a:p>
            <a:endParaRPr lang="zh-TW" altLang="en-US"/>
          </a:p>
        </p:txBody>
      </p:sp>
      <p:sp>
        <p:nvSpPr>
          <p:cNvPr id="27668" name="object 20"/>
          <p:cNvSpPr>
            <a:spLocks/>
          </p:cNvSpPr>
          <p:nvPr/>
        </p:nvSpPr>
        <p:spPr bwMode="auto">
          <a:xfrm>
            <a:off x="4140200" y="1536700"/>
            <a:ext cx="3484563" cy="936625"/>
          </a:xfrm>
          <a:custGeom>
            <a:avLst/>
            <a:gdLst>
              <a:gd name="T0" fmla="*/ 0 w 3485515"/>
              <a:gd name="T1" fmla="*/ 0 h 935355"/>
              <a:gd name="T2" fmla="*/ 3251327 w 3485515"/>
              <a:gd name="T3" fmla="*/ 0 h 935355"/>
              <a:gd name="T4" fmla="*/ 3485134 w 3485515"/>
              <a:gd name="T5" fmla="*/ 467613 h 935355"/>
              <a:gd name="T6" fmla="*/ 3251327 w 3485515"/>
              <a:gd name="T7" fmla="*/ 935227 h 935355"/>
              <a:gd name="T8" fmla="*/ 0 w 3485515"/>
              <a:gd name="T9" fmla="*/ 935227 h 935355"/>
              <a:gd name="T10" fmla="*/ 0 w 3485515"/>
              <a:gd name="T11" fmla="*/ 0 h 935355"/>
              <a:gd name="T12" fmla="*/ 0 60000 65536"/>
              <a:gd name="T13" fmla="*/ 0 60000 65536"/>
              <a:gd name="T14" fmla="*/ 0 60000 65536"/>
              <a:gd name="T15" fmla="*/ 0 60000 65536"/>
              <a:gd name="T16" fmla="*/ 0 60000 65536"/>
              <a:gd name="T17" fmla="*/ 0 60000 65536"/>
              <a:gd name="T18" fmla="*/ 0 w 3485515"/>
              <a:gd name="T19" fmla="*/ 0 h 935355"/>
              <a:gd name="T20" fmla="*/ 3485515 w 3485515"/>
              <a:gd name="T21" fmla="*/ 935355 h 935355"/>
            </a:gdLst>
            <a:ahLst/>
            <a:cxnLst>
              <a:cxn ang="T12">
                <a:pos x="T0" y="T1"/>
              </a:cxn>
              <a:cxn ang="T13">
                <a:pos x="T2" y="T3"/>
              </a:cxn>
              <a:cxn ang="T14">
                <a:pos x="T4" y="T5"/>
              </a:cxn>
              <a:cxn ang="T15">
                <a:pos x="T6" y="T7"/>
              </a:cxn>
              <a:cxn ang="T16">
                <a:pos x="T8" y="T9"/>
              </a:cxn>
              <a:cxn ang="T17">
                <a:pos x="T10" y="T11"/>
              </a:cxn>
            </a:cxnLst>
            <a:rect l="T18" t="T19" r="T20" b="T21"/>
            <a:pathLst>
              <a:path w="3485515" h="935355">
                <a:moveTo>
                  <a:pt x="0" y="0"/>
                </a:moveTo>
                <a:lnTo>
                  <a:pt x="3251327" y="0"/>
                </a:lnTo>
                <a:lnTo>
                  <a:pt x="3485134" y="467613"/>
                </a:lnTo>
                <a:lnTo>
                  <a:pt x="3251327" y="935227"/>
                </a:lnTo>
                <a:lnTo>
                  <a:pt x="0" y="935227"/>
                </a:lnTo>
                <a:lnTo>
                  <a:pt x="0" y="0"/>
                </a:lnTo>
                <a:close/>
              </a:path>
            </a:pathLst>
          </a:custGeom>
          <a:noFill/>
          <a:ln w="19049">
            <a:solidFill>
              <a:srgbClr val="333399"/>
            </a:solidFill>
            <a:round/>
            <a:headEnd/>
            <a:tailEnd/>
          </a:ln>
        </p:spPr>
        <p:txBody>
          <a:bodyPr lIns="0" tIns="0" rIns="0" bIns="0"/>
          <a:lstStyle/>
          <a:p>
            <a:endParaRPr lang="zh-TW" altLang="en-US"/>
          </a:p>
        </p:txBody>
      </p:sp>
      <p:sp>
        <p:nvSpPr>
          <p:cNvPr id="27669" name="object 21"/>
          <p:cNvSpPr>
            <a:spLocks/>
          </p:cNvSpPr>
          <p:nvPr/>
        </p:nvSpPr>
        <p:spPr bwMode="auto">
          <a:xfrm>
            <a:off x="1893888" y="1536700"/>
            <a:ext cx="2489200" cy="936625"/>
          </a:xfrm>
          <a:custGeom>
            <a:avLst/>
            <a:gdLst>
              <a:gd name="T0" fmla="*/ 2255520 w 2489835"/>
              <a:gd name="T1" fmla="*/ 0 h 935355"/>
              <a:gd name="T2" fmla="*/ 0 w 2489835"/>
              <a:gd name="T3" fmla="*/ 0 h 935355"/>
              <a:gd name="T4" fmla="*/ 0 w 2489835"/>
              <a:gd name="T5" fmla="*/ 935227 h 935355"/>
              <a:gd name="T6" fmla="*/ 2255520 w 2489835"/>
              <a:gd name="T7" fmla="*/ 935227 h 935355"/>
              <a:gd name="T8" fmla="*/ 2489454 w 2489835"/>
              <a:gd name="T9" fmla="*/ 467613 h 935355"/>
              <a:gd name="T10" fmla="*/ 2255520 w 2489835"/>
              <a:gd name="T11" fmla="*/ 0 h 935355"/>
              <a:gd name="T12" fmla="*/ 0 60000 65536"/>
              <a:gd name="T13" fmla="*/ 0 60000 65536"/>
              <a:gd name="T14" fmla="*/ 0 60000 65536"/>
              <a:gd name="T15" fmla="*/ 0 60000 65536"/>
              <a:gd name="T16" fmla="*/ 0 60000 65536"/>
              <a:gd name="T17" fmla="*/ 0 60000 65536"/>
              <a:gd name="T18" fmla="*/ 0 w 2489835"/>
              <a:gd name="T19" fmla="*/ 0 h 935355"/>
              <a:gd name="T20" fmla="*/ 2489835 w 2489835"/>
              <a:gd name="T21" fmla="*/ 935355 h 935355"/>
            </a:gdLst>
            <a:ahLst/>
            <a:cxnLst>
              <a:cxn ang="T12">
                <a:pos x="T0" y="T1"/>
              </a:cxn>
              <a:cxn ang="T13">
                <a:pos x="T2" y="T3"/>
              </a:cxn>
              <a:cxn ang="T14">
                <a:pos x="T4" y="T5"/>
              </a:cxn>
              <a:cxn ang="T15">
                <a:pos x="T6" y="T7"/>
              </a:cxn>
              <a:cxn ang="T16">
                <a:pos x="T8" y="T9"/>
              </a:cxn>
              <a:cxn ang="T17">
                <a:pos x="T10" y="T11"/>
              </a:cxn>
            </a:cxnLst>
            <a:rect l="T18" t="T19" r="T20" b="T21"/>
            <a:pathLst>
              <a:path w="2489835" h="935355">
                <a:moveTo>
                  <a:pt x="2255520" y="0"/>
                </a:moveTo>
                <a:lnTo>
                  <a:pt x="0" y="0"/>
                </a:lnTo>
                <a:lnTo>
                  <a:pt x="0" y="935227"/>
                </a:lnTo>
                <a:lnTo>
                  <a:pt x="2255520" y="935227"/>
                </a:lnTo>
                <a:lnTo>
                  <a:pt x="2489454" y="467613"/>
                </a:lnTo>
                <a:lnTo>
                  <a:pt x="2255520" y="0"/>
                </a:lnTo>
                <a:close/>
              </a:path>
            </a:pathLst>
          </a:custGeom>
          <a:solidFill>
            <a:srgbClr val="C1C1F7"/>
          </a:solidFill>
          <a:ln w="9525">
            <a:noFill/>
            <a:round/>
            <a:headEnd/>
            <a:tailEnd/>
          </a:ln>
        </p:spPr>
        <p:txBody>
          <a:bodyPr lIns="0" tIns="0" rIns="0" bIns="0"/>
          <a:lstStyle/>
          <a:p>
            <a:endParaRPr lang="zh-TW" altLang="en-US"/>
          </a:p>
        </p:txBody>
      </p:sp>
      <p:sp>
        <p:nvSpPr>
          <p:cNvPr id="27670" name="object 22"/>
          <p:cNvSpPr>
            <a:spLocks/>
          </p:cNvSpPr>
          <p:nvPr/>
        </p:nvSpPr>
        <p:spPr bwMode="auto">
          <a:xfrm>
            <a:off x="1893888" y="1536700"/>
            <a:ext cx="2489200" cy="936625"/>
          </a:xfrm>
          <a:custGeom>
            <a:avLst/>
            <a:gdLst>
              <a:gd name="T0" fmla="*/ 0 w 2489835"/>
              <a:gd name="T1" fmla="*/ 0 h 935355"/>
              <a:gd name="T2" fmla="*/ 2255520 w 2489835"/>
              <a:gd name="T3" fmla="*/ 0 h 935355"/>
              <a:gd name="T4" fmla="*/ 2489454 w 2489835"/>
              <a:gd name="T5" fmla="*/ 467613 h 935355"/>
              <a:gd name="T6" fmla="*/ 2255520 w 2489835"/>
              <a:gd name="T7" fmla="*/ 935227 h 935355"/>
              <a:gd name="T8" fmla="*/ 0 w 2489835"/>
              <a:gd name="T9" fmla="*/ 935227 h 935355"/>
              <a:gd name="T10" fmla="*/ 0 w 2489835"/>
              <a:gd name="T11" fmla="*/ 0 h 935355"/>
              <a:gd name="T12" fmla="*/ 0 60000 65536"/>
              <a:gd name="T13" fmla="*/ 0 60000 65536"/>
              <a:gd name="T14" fmla="*/ 0 60000 65536"/>
              <a:gd name="T15" fmla="*/ 0 60000 65536"/>
              <a:gd name="T16" fmla="*/ 0 60000 65536"/>
              <a:gd name="T17" fmla="*/ 0 60000 65536"/>
              <a:gd name="T18" fmla="*/ 0 w 2489835"/>
              <a:gd name="T19" fmla="*/ 0 h 935355"/>
              <a:gd name="T20" fmla="*/ 2489835 w 2489835"/>
              <a:gd name="T21" fmla="*/ 935355 h 935355"/>
            </a:gdLst>
            <a:ahLst/>
            <a:cxnLst>
              <a:cxn ang="T12">
                <a:pos x="T0" y="T1"/>
              </a:cxn>
              <a:cxn ang="T13">
                <a:pos x="T2" y="T3"/>
              </a:cxn>
              <a:cxn ang="T14">
                <a:pos x="T4" y="T5"/>
              </a:cxn>
              <a:cxn ang="T15">
                <a:pos x="T6" y="T7"/>
              </a:cxn>
              <a:cxn ang="T16">
                <a:pos x="T8" y="T9"/>
              </a:cxn>
              <a:cxn ang="T17">
                <a:pos x="T10" y="T11"/>
              </a:cxn>
            </a:cxnLst>
            <a:rect l="T18" t="T19" r="T20" b="T21"/>
            <a:pathLst>
              <a:path w="2489835" h="935355">
                <a:moveTo>
                  <a:pt x="0" y="0"/>
                </a:moveTo>
                <a:lnTo>
                  <a:pt x="2255520" y="0"/>
                </a:lnTo>
                <a:lnTo>
                  <a:pt x="2489454" y="467613"/>
                </a:lnTo>
                <a:lnTo>
                  <a:pt x="2255520" y="935227"/>
                </a:lnTo>
                <a:lnTo>
                  <a:pt x="0" y="935227"/>
                </a:lnTo>
                <a:lnTo>
                  <a:pt x="0" y="0"/>
                </a:lnTo>
                <a:close/>
              </a:path>
            </a:pathLst>
          </a:custGeom>
          <a:noFill/>
          <a:ln w="19050">
            <a:solidFill>
              <a:srgbClr val="333399"/>
            </a:solidFill>
            <a:round/>
            <a:headEnd/>
            <a:tailEnd/>
          </a:ln>
        </p:spPr>
        <p:txBody>
          <a:bodyPr lIns="0" tIns="0" rIns="0" bIns="0"/>
          <a:lstStyle/>
          <a:p>
            <a:endParaRPr lang="zh-TW" altLang="en-US"/>
          </a:p>
        </p:txBody>
      </p:sp>
      <p:sp>
        <p:nvSpPr>
          <p:cNvPr id="27671" name="object 23"/>
          <p:cNvSpPr>
            <a:spLocks/>
          </p:cNvSpPr>
          <p:nvPr/>
        </p:nvSpPr>
        <p:spPr bwMode="auto">
          <a:xfrm>
            <a:off x="4140200" y="3914775"/>
            <a:ext cx="3484563" cy="935038"/>
          </a:xfrm>
          <a:custGeom>
            <a:avLst/>
            <a:gdLst>
              <a:gd name="T0" fmla="*/ 3251327 w 3485515"/>
              <a:gd name="T1" fmla="*/ 0 h 935354"/>
              <a:gd name="T2" fmla="*/ 0 w 3485515"/>
              <a:gd name="T3" fmla="*/ 0 h 935354"/>
              <a:gd name="T4" fmla="*/ 0 w 3485515"/>
              <a:gd name="T5" fmla="*/ 935228 h 935354"/>
              <a:gd name="T6" fmla="*/ 3251327 w 3485515"/>
              <a:gd name="T7" fmla="*/ 935228 h 935354"/>
              <a:gd name="T8" fmla="*/ 3485134 w 3485515"/>
              <a:gd name="T9" fmla="*/ 467614 h 935354"/>
              <a:gd name="T10" fmla="*/ 3251327 w 3485515"/>
              <a:gd name="T11" fmla="*/ 0 h 935354"/>
              <a:gd name="T12" fmla="*/ 0 60000 65536"/>
              <a:gd name="T13" fmla="*/ 0 60000 65536"/>
              <a:gd name="T14" fmla="*/ 0 60000 65536"/>
              <a:gd name="T15" fmla="*/ 0 60000 65536"/>
              <a:gd name="T16" fmla="*/ 0 60000 65536"/>
              <a:gd name="T17" fmla="*/ 0 60000 65536"/>
              <a:gd name="T18" fmla="*/ 0 w 3485515"/>
              <a:gd name="T19" fmla="*/ 0 h 935354"/>
              <a:gd name="T20" fmla="*/ 3485515 w 3485515"/>
              <a:gd name="T21" fmla="*/ 935354 h 935354"/>
            </a:gdLst>
            <a:ahLst/>
            <a:cxnLst>
              <a:cxn ang="T12">
                <a:pos x="T0" y="T1"/>
              </a:cxn>
              <a:cxn ang="T13">
                <a:pos x="T2" y="T3"/>
              </a:cxn>
              <a:cxn ang="T14">
                <a:pos x="T4" y="T5"/>
              </a:cxn>
              <a:cxn ang="T15">
                <a:pos x="T6" y="T7"/>
              </a:cxn>
              <a:cxn ang="T16">
                <a:pos x="T8" y="T9"/>
              </a:cxn>
              <a:cxn ang="T17">
                <a:pos x="T10" y="T11"/>
              </a:cxn>
            </a:cxnLst>
            <a:rect l="T18" t="T19" r="T20" b="T21"/>
            <a:pathLst>
              <a:path w="3485515" h="935354">
                <a:moveTo>
                  <a:pt x="3251327" y="0"/>
                </a:moveTo>
                <a:lnTo>
                  <a:pt x="0" y="0"/>
                </a:lnTo>
                <a:lnTo>
                  <a:pt x="0" y="935228"/>
                </a:lnTo>
                <a:lnTo>
                  <a:pt x="3251327" y="935228"/>
                </a:lnTo>
                <a:lnTo>
                  <a:pt x="3485134" y="467614"/>
                </a:lnTo>
                <a:lnTo>
                  <a:pt x="3251327" y="0"/>
                </a:lnTo>
                <a:close/>
              </a:path>
            </a:pathLst>
          </a:custGeom>
          <a:solidFill>
            <a:srgbClr val="9F9FDF"/>
          </a:solidFill>
          <a:ln w="9525">
            <a:noFill/>
            <a:round/>
            <a:headEnd/>
            <a:tailEnd/>
          </a:ln>
        </p:spPr>
        <p:txBody>
          <a:bodyPr lIns="0" tIns="0" rIns="0" bIns="0"/>
          <a:lstStyle/>
          <a:p>
            <a:endParaRPr lang="zh-TW" altLang="en-US"/>
          </a:p>
        </p:txBody>
      </p:sp>
      <p:sp>
        <p:nvSpPr>
          <p:cNvPr id="27672" name="object 24"/>
          <p:cNvSpPr>
            <a:spLocks/>
          </p:cNvSpPr>
          <p:nvPr/>
        </p:nvSpPr>
        <p:spPr bwMode="auto">
          <a:xfrm>
            <a:off x="4140200" y="3914775"/>
            <a:ext cx="3484563" cy="935038"/>
          </a:xfrm>
          <a:custGeom>
            <a:avLst/>
            <a:gdLst>
              <a:gd name="T0" fmla="*/ 0 w 3485515"/>
              <a:gd name="T1" fmla="*/ 0 h 935354"/>
              <a:gd name="T2" fmla="*/ 3251327 w 3485515"/>
              <a:gd name="T3" fmla="*/ 0 h 935354"/>
              <a:gd name="T4" fmla="*/ 3485134 w 3485515"/>
              <a:gd name="T5" fmla="*/ 467614 h 935354"/>
              <a:gd name="T6" fmla="*/ 3251327 w 3485515"/>
              <a:gd name="T7" fmla="*/ 935228 h 935354"/>
              <a:gd name="T8" fmla="*/ 0 w 3485515"/>
              <a:gd name="T9" fmla="*/ 935228 h 935354"/>
              <a:gd name="T10" fmla="*/ 0 w 3485515"/>
              <a:gd name="T11" fmla="*/ 0 h 935354"/>
              <a:gd name="T12" fmla="*/ 0 60000 65536"/>
              <a:gd name="T13" fmla="*/ 0 60000 65536"/>
              <a:gd name="T14" fmla="*/ 0 60000 65536"/>
              <a:gd name="T15" fmla="*/ 0 60000 65536"/>
              <a:gd name="T16" fmla="*/ 0 60000 65536"/>
              <a:gd name="T17" fmla="*/ 0 60000 65536"/>
              <a:gd name="T18" fmla="*/ 0 w 3485515"/>
              <a:gd name="T19" fmla="*/ 0 h 935354"/>
              <a:gd name="T20" fmla="*/ 3485515 w 3485515"/>
              <a:gd name="T21" fmla="*/ 935354 h 935354"/>
            </a:gdLst>
            <a:ahLst/>
            <a:cxnLst>
              <a:cxn ang="T12">
                <a:pos x="T0" y="T1"/>
              </a:cxn>
              <a:cxn ang="T13">
                <a:pos x="T2" y="T3"/>
              </a:cxn>
              <a:cxn ang="T14">
                <a:pos x="T4" y="T5"/>
              </a:cxn>
              <a:cxn ang="T15">
                <a:pos x="T6" y="T7"/>
              </a:cxn>
              <a:cxn ang="T16">
                <a:pos x="T8" y="T9"/>
              </a:cxn>
              <a:cxn ang="T17">
                <a:pos x="T10" y="T11"/>
              </a:cxn>
            </a:cxnLst>
            <a:rect l="T18" t="T19" r="T20" b="T21"/>
            <a:pathLst>
              <a:path w="3485515" h="935354">
                <a:moveTo>
                  <a:pt x="0" y="0"/>
                </a:moveTo>
                <a:lnTo>
                  <a:pt x="3251327" y="0"/>
                </a:lnTo>
                <a:lnTo>
                  <a:pt x="3485134" y="467614"/>
                </a:lnTo>
                <a:lnTo>
                  <a:pt x="3251327" y="935228"/>
                </a:lnTo>
                <a:lnTo>
                  <a:pt x="0" y="935228"/>
                </a:lnTo>
                <a:lnTo>
                  <a:pt x="0" y="0"/>
                </a:lnTo>
                <a:close/>
              </a:path>
            </a:pathLst>
          </a:custGeom>
          <a:noFill/>
          <a:ln w="19049">
            <a:solidFill>
              <a:srgbClr val="333399"/>
            </a:solidFill>
            <a:round/>
            <a:headEnd/>
            <a:tailEnd/>
          </a:ln>
        </p:spPr>
        <p:txBody>
          <a:bodyPr lIns="0" tIns="0" rIns="0" bIns="0"/>
          <a:lstStyle/>
          <a:p>
            <a:endParaRPr lang="zh-TW" altLang="en-US"/>
          </a:p>
        </p:txBody>
      </p:sp>
      <p:sp>
        <p:nvSpPr>
          <p:cNvPr id="27673" name="object 25"/>
          <p:cNvSpPr>
            <a:spLocks/>
          </p:cNvSpPr>
          <p:nvPr/>
        </p:nvSpPr>
        <p:spPr bwMode="auto">
          <a:xfrm>
            <a:off x="1893888" y="3914775"/>
            <a:ext cx="2489200" cy="935038"/>
          </a:xfrm>
          <a:custGeom>
            <a:avLst/>
            <a:gdLst>
              <a:gd name="T0" fmla="*/ 2255520 w 2489835"/>
              <a:gd name="T1" fmla="*/ 0 h 935354"/>
              <a:gd name="T2" fmla="*/ 0 w 2489835"/>
              <a:gd name="T3" fmla="*/ 0 h 935354"/>
              <a:gd name="T4" fmla="*/ 0 w 2489835"/>
              <a:gd name="T5" fmla="*/ 935228 h 935354"/>
              <a:gd name="T6" fmla="*/ 2255520 w 2489835"/>
              <a:gd name="T7" fmla="*/ 935228 h 935354"/>
              <a:gd name="T8" fmla="*/ 2489454 w 2489835"/>
              <a:gd name="T9" fmla="*/ 467614 h 935354"/>
              <a:gd name="T10" fmla="*/ 2255520 w 2489835"/>
              <a:gd name="T11" fmla="*/ 0 h 935354"/>
              <a:gd name="T12" fmla="*/ 0 60000 65536"/>
              <a:gd name="T13" fmla="*/ 0 60000 65536"/>
              <a:gd name="T14" fmla="*/ 0 60000 65536"/>
              <a:gd name="T15" fmla="*/ 0 60000 65536"/>
              <a:gd name="T16" fmla="*/ 0 60000 65536"/>
              <a:gd name="T17" fmla="*/ 0 60000 65536"/>
              <a:gd name="T18" fmla="*/ 0 w 2489835"/>
              <a:gd name="T19" fmla="*/ 0 h 935354"/>
              <a:gd name="T20" fmla="*/ 2489835 w 2489835"/>
              <a:gd name="T21" fmla="*/ 935354 h 935354"/>
            </a:gdLst>
            <a:ahLst/>
            <a:cxnLst>
              <a:cxn ang="T12">
                <a:pos x="T0" y="T1"/>
              </a:cxn>
              <a:cxn ang="T13">
                <a:pos x="T2" y="T3"/>
              </a:cxn>
              <a:cxn ang="T14">
                <a:pos x="T4" y="T5"/>
              </a:cxn>
              <a:cxn ang="T15">
                <a:pos x="T6" y="T7"/>
              </a:cxn>
              <a:cxn ang="T16">
                <a:pos x="T8" y="T9"/>
              </a:cxn>
              <a:cxn ang="T17">
                <a:pos x="T10" y="T11"/>
              </a:cxn>
            </a:cxnLst>
            <a:rect l="T18" t="T19" r="T20" b="T21"/>
            <a:pathLst>
              <a:path w="2489835" h="935354">
                <a:moveTo>
                  <a:pt x="2255520" y="0"/>
                </a:moveTo>
                <a:lnTo>
                  <a:pt x="0" y="0"/>
                </a:lnTo>
                <a:lnTo>
                  <a:pt x="0" y="935228"/>
                </a:lnTo>
                <a:lnTo>
                  <a:pt x="2255520" y="935228"/>
                </a:lnTo>
                <a:lnTo>
                  <a:pt x="2489454" y="467614"/>
                </a:lnTo>
                <a:lnTo>
                  <a:pt x="2255520" y="0"/>
                </a:lnTo>
                <a:close/>
              </a:path>
            </a:pathLst>
          </a:custGeom>
          <a:solidFill>
            <a:srgbClr val="C1C1F7"/>
          </a:solidFill>
          <a:ln w="9525">
            <a:noFill/>
            <a:round/>
            <a:headEnd/>
            <a:tailEnd/>
          </a:ln>
        </p:spPr>
        <p:txBody>
          <a:bodyPr lIns="0" tIns="0" rIns="0" bIns="0"/>
          <a:lstStyle/>
          <a:p>
            <a:endParaRPr lang="zh-TW" altLang="en-US"/>
          </a:p>
        </p:txBody>
      </p:sp>
      <p:sp>
        <p:nvSpPr>
          <p:cNvPr id="27674" name="object 26"/>
          <p:cNvSpPr>
            <a:spLocks/>
          </p:cNvSpPr>
          <p:nvPr/>
        </p:nvSpPr>
        <p:spPr bwMode="auto">
          <a:xfrm>
            <a:off x="1893888" y="3914775"/>
            <a:ext cx="2489200" cy="935038"/>
          </a:xfrm>
          <a:custGeom>
            <a:avLst/>
            <a:gdLst>
              <a:gd name="T0" fmla="*/ 0 w 2489835"/>
              <a:gd name="T1" fmla="*/ 0 h 935354"/>
              <a:gd name="T2" fmla="*/ 2255520 w 2489835"/>
              <a:gd name="T3" fmla="*/ 0 h 935354"/>
              <a:gd name="T4" fmla="*/ 2489454 w 2489835"/>
              <a:gd name="T5" fmla="*/ 467614 h 935354"/>
              <a:gd name="T6" fmla="*/ 2255520 w 2489835"/>
              <a:gd name="T7" fmla="*/ 935228 h 935354"/>
              <a:gd name="T8" fmla="*/ 0 w 2489835"/>
              <a:gd name="T9" fmla="*/ 935228 h 935354"/>
              <a:gd name="T10" fmla="*/ 0 w 2489835"/>
              <a:gd name="T11" fmla="*/ 0 h 935354"/>
              <a:gd name="T12" fmla="*/ 0 60000 65536"/>
              <a:gd name="T13" fmla="*/ 0 60000 65536"/>
              <a:gd name="T14" fmla="*/ 0 60000 65536"/>
              <a:gd name="T15" fmla="*/ 0 60000 65536"/>
              <a:gd name="T16" fmla="*/ 0 60000 65536"/>
              <a:gd name="T17" fmla="*/ 0 60000 65536"/>
              <a:gd name="T18" fmla="*/ 0 w 2489835"/>
              <a:gd name="T19" fmla="*/ 0 h 935354"/>
              <a:gd name="T20" fmla="*/ 2489835 w 2489835"/>
              <a:gd name="T21" fmla="*/ 935354 h 935354"/>
            </a:gdLst>
            <a:ahLst/>
            <a:cxnLst>
              <a:cxn ang="T12">
                <a:pos x="T0" y="T1"/>
              </a:cxn>
              <a:cxn ang="T13">
                <a:pos x="T2" y="T3"/>
              </a:cxn>
              <a:cxn ang="T14">
                <a:pos x="T4" y="T5"/>
              </a:cxn>
              <a:cxn ang="T15">
                <a:pos x="T6" y="T7"/>
              </a:cxn>
              <a:cxn ang="T16">
                <a:pos x="T8" y="T9"/>
              </a:cxn>
              <a:cxn ang="T17">
                <a:pos x="T10" y="T11"/>
              </a:cxn>
            </a:cxnLst>
            <a:rect l="T18" t="T19" r="T20" b="T21"/>
            <a:pathLst>
              <a:path w="2489835" h="935354">
                <a:moveTo>
                  <a:pt x="0" y="0"/>
                </a:moveTo>
                <a:lnTo>
                  <a:pt x="2255520" y="0"/>
                </a:lnTo>
                <a:lnTo>
                  <a:pt x="2489454" y="467614"/>
                </a:lnTo>
                <a:lnTo>
                  <a:pt x="2255520" y="935228"/>
                </a:lnTo>
                <a:lnTo>
                  <a:pt x="0" y="935228"/>
                </a:lnTo>
                <a:lnTo>
                  <a:pt x="0" y="0"/>
                </a:lnTo>
                <a:close/>
              </a:path>
            </a:pathLst>
          </a:custGeom>
          <a:noFill/>
          <a:ln w="19050">
            <a:solidFill>
              <a:srgbClr val="333399"/>
            </a:solidFill>
            <a:round/>
            <a:headEnd/>
            <a:tailEnd/>
          </a:ln>
        </p:spPr>
        <p:txBody>
          <a:bodyPr lIns="0" tIns="0" rIns="0" bIns="0"/>
          <a:lstStyle/>
          <a:p>
            <a:endParaRPr lang="zh-TW" altLang="en-US"/>
          </a:p>
        </p:txBody>
      </p:sp>
      <p:sp>
        <p:nvSpPr>
          <p:cNvPr id="27675" name="object 27"/>
          <p:cNvSpPr>
            <a:spLocks/>
          </p:cNvSpPr>
          <p:nvPr/>
        </p:nvSpPr>
        <p:spPr bwMode="auto">
          <a:xfrm>
            <a:off x="4108450" y="5119688"/>
            <a:ext cx="3486150" cy="936625"/>
          </a:xfrm>
          <a:custGeom>
            <a:avLst/>
            <a:gdLst>
              <a:gd name="T0" fmla="*/ 3251327 w 3485515"/>
              <a:gd name="T1" fmla="*/ 0 h 935354"/>
              <a:gd name="T2" fmla="*/ 0 w 3485515"/>
              <a:gd name="T3" fmla="*/ 0 h 935354"/>
              <a:gd name="T4" fmla="*/ 0 w 3485515"/>
              <a:gd name="T5" fmla="*/ 935278 h 935354"/>
              <a:gd name="T6" fmla="*/ 3251327 w 3485515"/>
              <a:gd name="T7" fmla="*/ 935278 h 935354"/>
              <a:gd name="T8" fmla="*/ 3485134 w 3485515"/>
              <a:gd name="T9" fmla="*/ 467639 h 935354"/>
              <a:gd name="T10" fmla="*/ 3251327 w 3485515"/>
              <a:gd name="T11" fmla="*/ 0 h 935354"/>
              <a:gd name="T12" fmla="*/ 0 60000 65536"/>
              <a:gd name="T13" fmla="*/ 0 60000 65536"/>
              <a:gd name="T14" fmla="*/ 0 60000 65536"/>
              <a:gd name="T15" fmla="*/ 0 60000 65536"/>
              <a:gd name="T16" fmla="*/ 0 60000 65536"/>
              <a:gd name="T17" fmla="*/ 0 60000 65536"/>
              <a:gd name="T18" fmla="*/ 0 w 3485515"/>
              <a:gd name="T19" fmla="*/ 0 h 935354"/>
              <a:gd name="T20" fmla="*/ 3485515 w 3485515"/>
              <a:gd name="T21" fmla="*/ 935354 h 935354"/>
            </a:gdLst>
            <a:ahLst/>
            <a:cxnLst>
              <a:cxn ang="T12">
                <a:pos x="T0" y="T1"/>
              </a:cxn>
              <a:cxn ang="T13">
                <a:pos x="T2" y="T3"/>
              </a:cxn>
              <a:cxn ang="T14">
                <a:pos x="T4" y="T5"/>
              </a:cxn>
              <a:cxn ang="T15">
                <a:pos x="T6" y="T7"/>
              </a:cxn>
              <a:cxn ang="T16">
                <a:pos x="T8" y="T9"/>
              </a:cxn>
              <a:cxn ang="T17">
                <a:pos x="T10" y="T11"/>
              </a:cxn>
            </a:cxnLst>
            <a:rect l="T18" t="T19" r="T20" b="T21"/>
            <a:pathLst>
              <a:path w="3485515" h="935354">
                <a:moveTo>
                  <a:pt x="3251327" y="0"/>
                </a:moveTo>
                <a:lnTo>
                  <a:pt x="0" y="0"/>
                </a:lnTo>
                <a:lnTo>
                  <a:pt x="0" y="935278"/>
                </a:lnTo>
                <a:lnTo>
                  <a:pt x="3251327" y="935278"/>
                </a:lnTo>
                <a:lnTo>
                  <a:pt x="3485134" y="467639"/>
                </a:lnTo>
                <a:lnTo>
                  <a:pt x="3251327" y="0"/>
                </a:lnTo>
                <a:close/>
              </a:path>
            </a:pathLst>
          </a:custGeom>
          <a:solidFill>
            <a:srgbClr val="9F9FDF"/>
          </a:solidFill>
          <a:ln w="9525">
            <a:noFill/>
            <a:round/>
            <a:headEnd/>
            <a:tailEnd/>
          </a:ln>
        </p:spPr>
        <p:txBody>
          <a:bodyPr lIns="0" tIns="0" rIns="0" bIns="0"/>
          <a:lstStyle/>
          <a:p>
            <a:endParaRPr lang="zh-TW" altLang="en-US"/>
          </a:p>
        </p:txBody>
      </p:sp>
      <p:sp>
        <p:nvSpPr>
          <p:cNvPr id="27676" name="object 28"/>
          <p:cNvSpPr>
            <a:spLocks/>
          </p:cNvSpPr>
          <p:nvPr/>
        </p:nvSpPr>
        <p:spPr bwMode="auto">
          <a:xfrm>
            <a:off x="4108450" y="5119688"/>
            <a:ext cx="3486150" cy="936625"/>
          </a:xfrm>
          <a:custGeom>
            <a:avLst/>
            <a:gdLst>
              <a:gd name="T0" fmla="*/ 0 w 3485515"/>
              <a:gd name="T1" fmla="*/ 0 h 935354"/>
              <a:gd name="T2" fmla="*/ 3251327 w 3485515"/>
              <a:gd name="T3" fmla="*/ 0 h 935354"/>
              <a:gd name="T4" fmla="*/ 3485134 w 3485515"/>
              <a:gd name="T5" fmla="*/ 467639 h 935354"/>
              <a:gd name="T6" fmla="*/ 3251327 w 3485515"/>
              <a:gd name="T7" fmla="*/ 935278 h 935354"/>
              <a:gd name="T8" fmla="*/ 0 w 3485515"/>
              <a:gd name="T9" fmla="*/ 935278 h 935354"/>
              <a:gd name="T10" fmla="*/ 0 w 3485515"/>
              <a:gd name="T11" fmla="*/ 0 h 935354"/>
              <a:gd name="T12" fmla="*/ 0 60000 65536"/>
              <a:gd name="T13" fmla="*/ 0 60000 65536"/>
              <a:gd name="T14" fmla="*/ 0 60000 65536"/>
              <a:gd name="T15" fmla="*/ 0 60000 65536"/>
              <a:gd name="T16" fmla="*/ 0 60000 65536"/>
              <a:gd name="T17" fmla="*/ 0 60000 65536"/>
              <a:gd name="T18" fmla="*/ 0 w 3485515"/>
              <a:gd name="T19" fmla="*/ 0 h 935354"/>
              <a:gd name="T20" fmla="*/ 3485515 w 3485515"/>
              <a:gd name="T21" fmla="*/ 935354 h 935354"/>
            </a:gdLst>
            <a:ahLst/>
            <a:cxnLst>
              <a:cxn ang="T12">
                <a:pos x="T0" y="T1"/>
              </a:cxn>
              <a:cxn ang="T13">
                <a:pos x="T2" y="T3"/>
              </a:cxn>
              <a:cxn ang="T14">
                <a:pos x="T4" y="T5"/>
              </a:cxn>
              <a:cxn ang="T15">
                <a:pos x="T6" y="T7"/>
              </a:cxn>
              <a:cxn ang="T16">
                <a:pos x="T8" y="T9"/>
              </a:cxn>
              <a:cxn ang="T17">
                <a:pos x="T10" y="T11"/>
              </a:cxn>
            </a:cxnLst>
            <a:rect l="T18" t="T19" r="T20" b="T21"/>
            <a:pathLst>
              <a:path w="3485515" h="935354">
                <a:moveTo>
                  <a:pt x="0" y="0"/>
                </a:moveTo>
                <a:lnTo>
                  <a:pt x="3251327" y="0"/>
                </a:lnTo>
                <a:lnTo>
                  <a:pt x="3485134" y="467639"/>
                </a:lnTo>
                <a:lnTo>
                  <a:pt x="3251327" y="935278"/>
                </a:lnTo>
                <a:lnTo>
                  <a:pt x="0" y="935278"/>
                </a:lnTo>
                <a:lnTo>
                  <a:pt x="0" y="0"/>
                </a:lnTo>
                <a:close/>
              </a:path>
            </a:pathLst>
          </a:custGeom>
          <a:noFill/>
          <a:ln w="19050">
            <a:solidFill>
              <a:srgbClr val="333399"/>
            </a:solidFill>
            <a:round/>
            <a:headEnd/>
            <a:tailEnd/>
          </a:ln>
        </p:spPr>
        <p:txBody>
          <a:bodyPr lIns="0" tIns="0" rIns="0" bIns="0"/>
          <a:lstStyle/>
          <a:p>
            <a:endParaRPr lang="zh-TW" altLang="en-US"/>
          </a:p>
        </p:txBody>
      </p:sp>
      <p:sp>
        <p:nvSpPr>
          <p:cNvPr id="27677" name="object 29"/>
          <p:cNvSpPr>
            <a:spLocks/>
          </p:cNvSpPr>
          <p:nvPr/>
        </p:nvSpPr>
        <p:spPr bwMode="auto">
          <a:xfrm>
            <a:off x="1863725" y="5119688"/>
            <a:ext cx="2489200" cy="936625"/>
          </a:xfrm>
          <a:custGeom>
            <a:avLst/>
            <a:gdLst>
              <a:gd name="T0" fmla="*/ 2255520 w 2489835"/>
              <a:gd name="T1" fmla="*/ 0 h 935354"/>
              <a:gd name="T2" fmla="*/ 0 w 2489835"/>
              <a:gd name="T3" fmla="*/ 0 h 935354"/>
              <a:gd name="T4" fmla="*/ 0 w 2489835"/>
              <a:gd name="T5" fmla="*/ 935278 h 935354"/>
              <a:gd name="T6" fmla="*/ 2255520 w 2489835"/>
              <a:gd name="T7" fmla="*/ 935278 h 935354"/>
              <a:gd name="T8" fmla="*/ 2489327 w 2489835"/>
              <a:gd name="T9" fmla="*/ 467639 h 935354"/>
              <a:gd name="T10" fmla="*/ 2255520 w 2489835"/>
              <a:gd name="T11" fmla="*/ 0 h 935354"/>
              <a:gd name="T12" fmla="*/ 0 60000 65536"/>
              <a:gd name="T13" fmla="*/ 0 60000 65536"/>
              <a:gd name="T14" fmla="*/ 0 60000 65536"/>
              <a:gd name="T15" fmla="*/ 0 60000 65536"/>
              <a:gd name="T16" fmla="*/ 0 60000 65536"/>
              <a:gd name="T17" fmla="*/ 0 60000 65536"/>
              <a:gd name="T18" fmla="*/ 0 w 2489835"/>
              <a:gd name="T19" fmla="*/ 0 h 935354"/>
              <a:gd name="T20" fmla="*/ 2489835 w 2489835"/>
              <a:gd name="T21" fmla="*/ 935354 h 935354"/>
            </a:gdLst>
            <a:ahLst/>
            <a:cxnLst>
              <a:cxn ang="T12">
                <a:pos x="T0" y="T1"/>
              </a:cxn>
              <a:cxn ang="T13">
                <a:pos x="T2" y="T3"/>
              </a:cxn>
              <a:cxn ang="T14">
                <a:pos x="T4" y="T5"/>
              </a:cxn>
              <a:cxn ang="T15">
                <a:pos x="T6" y="T7"/>
              </a:cxn>
              <a:cxn ang="T16">
                <a:pos x="T8" y="T9"/>
              </a:cxn>
              <a:cxn ang="T17">
                <a:pos x="T10" y="T11"/>
              </a:cxn>
            </a:cxnLst>
            <a:rect l="T18" t="T19" r="T20" b="T21"/>
            <a:pathLst>
              <a:path w="2489835" h="935354">
                <a:moveTo>
                  <a:pt x="2255520" y="0"/>
                </a:moveTo>
                <a:lnTo>
                  <a:pt x="0" y="0"/>
                </a:lnTo>
                <a:lnTo>
                  <a:pt x="0" y="935278"/>
                </a:lnTo>
                <a:lnTo>
                  <a:pt x="2255520" y="935278"/>
                </a:lnTo>
                <a:lnTo>
                  <a:pt x="2489327" y="467639"/>
                </a:lnTo>
                <a:lnTo>
                  <a:pt x="2255520" y="0"/>
                </a:lnTo>
                <a:close/>
              </a:path>
            </a:pathLst>
          </a:custGeom>
          <a:solidFill>
            <a:srgbClr val="C1C1F7"/>
          </a:solidFill>
          <a:ln w="9525">
            <a:noFill/>
            <a:round/>
            <a:headEnd/>
            <a:tailEnd/>
          </a:ln>
        </p:spPr>
        <p:txBody>
          <a:bodyPr lIns="0" tIns="0" rIns="0" bIns="0"/>
          <a:lstStyle/>
          <a:p>
            <a:endParaRPr lang="zh-TW" altLang="en-US"/>
          </a:p>
        </p:txBody>
      </p:sp>
      <p:sp>
        <p:nvSpPr>
          <p:cNvPr id="27678" name="object 30"/>
          <p:cNvSpPr>
            <a:spLocks/>
          </p:cNvSpPr>
          <p:nvPr/>
        </p:nvSpPr>
        <p:spPr bwMode="auto">
          <a:xfrm>
            <a:off x="1863725" y="5119688"/>
            <a:ext cx="2489200" cy="936625"/>
          </a:xfrm>
          <a:custGeom>
            <a:avLst/>
            <a:gdLst>
              <a:gd name="T0" fmla="*/ 0 w 2489835"/>
              <a:gd name="T1" fmla="*/ 0 h 935354"/>
              <a:gd name="T2" fmla="*/ 2255520 w 2489835"/>
              <a:gd name="T3" fmla="*/ 0 h 935354"/>
              <a:gd name="T4" fmla="*/ 2489327 w 2489835"/>
              <a:gd name="T5" fmla="*/ 467639 h 935354"/>
              <a:gd name="T6" fmla="*/ 2255520 w 2489835"/>
              <a:gd name="T7" fmla="*/ 935278 h 935354"/>
              <a:gd name="T8" fmla="*/ 0 w 2489835"/>
              <a:gd name="T9" fmla="*/ 935278 h 935354"/>
              <a:gd name="T10" fmla="*/ 0 w 2489835"/>
              <a:gd name="T11" fmla="*/ 0 h 935354"/>
              <a:gd name="T12" fmla="*/ 0 60000 65536"/>
              <a:gd name="T13" fmla="*/ 0 60000 65536"/>
              <a:gd name="T14" fmla="*/ 0 60000 65536"/>
              <a:gd name="T15" fmla="*/ 0 60000 65536"/>
              <a:gd name="T16" fmla="*/ 0 60000 65536"/>
              <a:gd name="T17" fmla="*/ 0 60000 65536"/>
              <a:gd name="T18" fmla="*/ 0 w 2489835"/>
              <a:gd name="T19" fmla="*/ 0 h 935354"/>
              <a:gd name="T20" fmla="*/ 2489835 w 2489835"/>
              <a:gd name="T21" fmla="*/ 935354 h 935354"/>
            </a:gdLst>
            <a:ahLst/>
            <a:cxnLst>
              <a:cxn ang="T12">
                <a:pos x="T0" y="T1"/>
              </a:cxn>
              <a:cxn ang="T13">
                <a:pos x="T2" y="T3"/>
              </a:cxn>
              <a:cxn ang="T14">
                <a:pos x="T4" y="T5"/>
              </a:cxn>
              <a:cxn ang="T15">
                <a:pos x="T6" y="T7"/>
              </a:cxn>
              <a:cxn ang="T16">
                <a:pos x="T8" y="T9"/>
              </a:cxn>
              <a:cxn ang="T17">
                <a:pos x="T10" y="T11"/>
              </a:cxn>
            </a:cxnLst>
            <a:rect l="T18" t="T19" r="T20" b="T21"/>
            <a:pathLst>
              <a:path w="2489835" h="935354">
                <a:moveTo>
                  <a:pt x="0" y="0"/>
                </a:moveTo>
                <a:lnTo>
                  <a:pt x="2255520" y="0"/>
                </a:lnTo>
                <a:lnTo>
                  <a:pt x="2489327" y="467639"/>
                </a:lnTo>
                <a:lnTo>
                  <a:pt x="2255520" y="935278"/>
                </a:lnTo>
                <a:lnTo>
                  <a:pt x="0" y="935278"/>
                </a:lnTo>
                <a:lnTo>
                  <a:pt x="0" y="0"/>
                </a:lnTo>
                <a:close/>
              </a:path>
            </a:pathLst>
          </a:custGeom>
          <a:noFill/>
          <a:ln w="19050">
            <a:solidFill>
              <a:srgbClr val="333399"/>
            </a:solidFill>
            <a:round/>
            <a:headEnd/>
            <a:tailEnd/>
          </a:ln>
        </p:spPr>
        <p:txBody>
          <a:bodyPr lIns="0" tIns="0" rIns="0" bIns="0"/>
          <a:lstStyle/>
          <a:p>
            <a:endParaRPr lang="zh-TW" altLang="en-US"/>
          </a:p>
        </p:txBody>
      </p:sp>
      <p:sp>
        <p:nvSpPr>
          <p:cNvPr id="27679" name="object 31"/>
          <p:cNvSpPr>
            <a:spLocks/>
          </p:cNvSpPr>
          <p:nvPr/>
        </p:nvSpPr>
        <p:spPr bwMode="auto">
          <a:xfrm>
            <a:off x="5364163" y="2684463"/>
            <a:ext cx="2260600" cy="1004887"/>
          </a:xfrm>
          <a:custGeom>
            <a:avLst/>
            <a:gdLst>
              <a:gd name="T0" fmla="*/ 2010156 w 2261234"/>
              <a:gd name="T1" fmla="*/ 0 h 1003935"/>
              <a:gd name="T2" fmla="*/ 0 w 2261234"/>
              <a:gd name="T3" fmla="*/ 0 h 1003935"/>
              <a:gd name="T4" fmla="*/ 0 w 2261234"/>
              <a:gd name="T5" fmla="*/ 1003934 h 1003935"/>
              <a:gd name="T6" fmla="*/ 2010156 w 2261234"/>
              <a:gd name="T7" fmla="*/ 1003934 h 1003935"/>
              <a:gd name="T8" fmla="*/ 2261108 w 2261234"/>
              <a:gd name="T9" fmla="*/ 501903 h 1003935"/>
              <a:gd name="T10" fmla="*/ 2010156 w 2261234"/>
              <a:gd name="T11" fmla="*/ 0 h 1003935"/>
              <a:gd name="T12" fmla="*/ 0 60000 65536"/>
              <a:gd name="T13" fmla="*/ 0 60000 65536"/>
              <a:gd name="T14" fmla="*/ 0 60000 65536"/>
              <a:gd name="T15" fmla="*/ 0 60000 65536"/>
              <a:gd name="T16" fmla="*/ 0 60000 65536"/>
              <a:gd name="T17" fmla="*/ 0 60000 65536"/>
              <a:gd name="T18" fmla="*/ 0 w 2261234"/>
              <a:gd name="T19" fmla="*/ 0 h 1003935"/>
              <a:gd name="T20" fmla="*/ 2261234 w 2261234"/>
              <a:gd name="T21" fmla="*/ 1003935 h 1003935"/>
            </a:gdLst>
            <a:ahLst/>
            <a:cxnLst>
              <a:cxn ang="T12">
                <a:pos x="T0" y="T1"/>
              </a:cxn>
              <a:cxn ang="T13">
                <a:pos x="T2" y="T3"/>
              </a:cxn>
              <a:cxn ang="T14">
                <a:pos x="T4" y="T5"/>
              </a:cxn>
              <a:cxn ang="T15">
                <a:pos x="T6" y="T7"/>
              </a:cxn>
              <a:cxn ang="T16">
                <a:pos x="T8" y="T9"/>
              </a:cxn>
              <a:cxn ang="T17">
                <a:pos x="T10" y="T11"/>
              </a:cxn>
            </a:cxnLst>
            <a:rect l="T18" t="T19" r="T20" b="T21"/>
            <a:pathLst>
              <a:path w="2261234" h="1003935">
                <a:moveTo>
                  <a:pt x="2010156" y="0"/>
                </a:moveTo>
                <a:lnTo>
                  <a:pt x="0" y="0"/>
                </a:lnTo>
                <a:lnTo>
                  <a:pt x="0" y="1003934"/>
                </a:lnTo>
                <a:lnTo>
                  <a:pt x="2010156" y="1003934"/>
                </a:lnTo>
                <a:lnTo>
                  <a:pt x="2261108" y="501903"/>
                </a:lnTo>
                <a:lnTo>
                  <a:pt x="2010156" y="0"/>
                </a:lnTo>
                <a:close/>
              </a:path>
            </a:pathLst>
          </a:custGeom>
          <a:solidFill>
            <a:srgbClr val="8787B8"/>
          </a:solidFill>
          <a:ln w="9525">
            <a:noFill/>
            <a:round/>
            <a:headEnd/>
            <a:tailEnd/>
          </a:ln>
        </p:spPr>
        <p:txBody>
          <a:bodyPr lIns="0" tIns="0" rIns="0" bIns="0"/>
          <a:lstStyle/>
          <a:p>
            <a:endParaRPr lang="zh-TW" altLang="en-US"/>
          </a:p>
        </p:txBody>
      </p:sp>
      <p:sp>
        <p:nvSpPr>
          <p:cNvPr id="27680" name="object 32"/>
          <p:cNvSpPr>
            <a:spLocks/>
          </p:cNvSpPr>
          <p:nvPr/>
        </p:nvSpPr>
        <p:spPr bwMode="auto">
          <a:xfrm>
            <a:off x="5364163" y="2684463"/>
            <a:ext cx="2260600" cy="1004887"/>
          </a:xfrm>
          <a:custGeom>
            <a:avLst/>
            <a:gdLst>
              <a:gd name="T0" fmla="*/ 0 w 2261234"/>
              <a:gd name="T1" fmla="*/ 0 h 1003935"/>
              <a:gd name="T2" fmla="*/ 2010156 w 2261234"/>
              <a:gd name="T3" fmla="*/ 0 h 1003935"/>
              <a:gd name="T4" fmla="*/ 2261108 w 2261234"/>
              <a:gd name="T5" fmla="*/ 501903 h 1003935"/>
              <a:gd name="T6" fmla="*/ 2010156 w 2261234"/>
              <a:gd name="T7" fmla="*/ 1003934 h 1003935"/>
              <a:gd name="T8" fmla="*/ 0 w 2261234"/>
              <a:gd name="T9" fmla="*/ 1003934 h 1003935"/>
              <a:gd name="T10" fmla="*/ 0 w 2261234"/>
              <a:gd name="T11" fmla="*/ 0 h 1003935"/>
              <a:gd name="T12" fmla="*/ 0 60000 65536"/>
              <a:gd name="T13" fmla="*/ 0 60000 65536"/>
              <a:gd name="T14" fmla="*/ 0 60000 65536"/>
              <a:gd name="T15" fmla="*/ 0 60000 65536"/>
              <a:gd name="T16" fmla="*/ 0 60000 65536"/>
              <a:gd name="T17" fmla="*/ 0 60000 65536"/>
              <a:gd name="T18" fmla="*/ 0 w 2261234"/>
              <a:gd name="T19" fmla="*/ 0 h 1003935"/>
              <a:gd name="T20" fmla="*/ 2261234 w 2261234"/>
              <a:gd name="T21" fmla="*/ 1003935 h 1003935"/>
            </a:gdLst>
            <a:ahLst/>
            <a:cxnLst>
              <a:cxn ang="T12">
                <a:pos x="T0" y="T1"/>
              </a:cxn>
              <a:cxn ang="T13">
                <a:pos x="T2" y="T3"/>
              </a:cxn>
              <a:cxn ang="T14">
                <a:pos x="T4" y="T5"/>
              </a:cxn>
              <a:cxn ang="T15">
                <a:pos x="T6" y="T7"/>
              </a:cxn>
              <a:cxn ang="T16">
                <a:pos x="T8" y="T9"/>
              </a:cxn>
              <a:cxn ang="T17">
                <a:pos x="T10" y="T11"/>
              </a:cxn>
            </a:cxnLst>
            <a:rect l="T18" t="T19" r="T20" b="T21"/>
            <a:pathLst>
              <a:path w="2261234" h="1003935">
                <a:moveTo>
                  <a:pt x="0" y="0"/>
                </a:moveTo>
                <a:lnTo>
                  <a:pt x="2010156" y="0"/>
                </a:lnTo>
                <a:lnTo>
                  <a:pt x="2261108" y="501903"/>
                </a:lnTo>
                <a:lnTo>
                  <a:pt x="2010156" y="1003934"/>
                </a:lnTo>
                <a:lnTo>
                  <a:pt x="0" y="1003934"/>
                </a:lnTo>
                <a:lnTo>
                  <a:pt x="0" y="0"/>
                </a:lnTo>
                <a:close/>
              </a:path>
            </a:pathLst>
          </a:custGeom>
          <a:noFill/>
          <a:ln w="19050">
            <a:solidFill>
              <a:srgbClr val="333399"/>
            </a:solidFill>
            <a:round/>
            <a:headEnd/>
            <a:tailEnd/>
          </a:ln>
        </p:spPr>
        <p:txBody>
          <a:bodyPr lIns="0" tIns="0" rIns="0" bIns="0"/>
          <a:lstStyle/>
          <a:p>
            <a:endParaRPr lang="zh-TW" altLang="en-US"/>
          </a:p>
        </p:txBody>
      </p:sp>
      <p:sp>
        <p:nvSpPr>
          <p:cNvPr id="27681" name="object 33"/>
          <p:cNvSpPr>
            <a:spLocks/>
          </p:cNvSpPr>
          <p:nvPr/>
        </p:nvSpPr>
        <p:spPr bwMode="auto">
          <a:xfrm>
            <a:off x="3968750" y="2684463"/>
            <a:ext cx="1658938" cy="1004887"/>
          </a:xfrm>
          <a:custGeom>
            <a:avLst/>
            <a:gdLst>
              <a:gd name="T0" fmla="*/ 1408556 w 1659889"/>
              <a:gd name="T1" fmla="*/ 0 h 1003935"/>
              <a:gd name="T2" fmla="*/ 0 w 1659889"/>
              <a:gd name="T3" fmla="*/ 0 h 1003935"/>
              <a:gd name="T4" fmla="*/ 0 w 1659889"/>
              <a:gd name="T5" fmla="*/ 1003934 h 1003935"/>
              <a:gd name="T6" fmla="*/ 1408556 w 1659889"/>
              <a:gd name="T7" fmla="*/ 1003934 h 1003935"/>
              <a:gd name="T8" fmla="*/ 1659508 w 1659889"/>
              <a:gd name="T9" fmla="*/ 501903 h 1003935"/>
              <a:gd name="T10" fmla="*/ 1408556 w 1659889"/>
              <a:gd name="T11" fmla="*/ 0 h 1003935"/>
              <a:gd name="T12" fmla="*/ 0 60000 65536"/>
              <a:gd name="T13" fmla="*/ 0 60000 65536"/>
              <a:gd name="T14" fmla="*/ 0 60000 65536"/>
              <a:gd name="T15" fmla="*/ 0 60000 65536"/>
              <a:gd name="T16" fmla="*/ 0 60000 65536"/>
              <a:gd name="T17" fmla="*/ 0 60000 65536"/>
              <a:gd name="T18" fmla="*/ 0 w 1659889"/>
              <a:gd name="T19" fmla="*/ 0 h 1003935"/>
              <a:gd name="T20" fmla="*/ 1659889 w 1659889"/>
              <a:gd name="T21" fmla="*/ 1003935 h 1003935"/>
            </a:gdLst>
            <a:ahLst/>
            <a:cxnLst>
              <a:cxn ang="T12">
                <a:pos x="T0" y="T1"/>
              </a:cxn>
              <a:cxn ang="T13">
                <a:pos x="T2" y="T3"/>
              </a:cxn>
              <a:cxn ang="T14">
                <a:pos x="T4" y="T5"/>
              </a:cxn>
              <a:cxn ang="T15">
                <a:pos x="T6" y="T7"/>
              </a:cxn>
              <a:cxn ang="T16">
                <a:pos x="T8" y="T9"/>
              </a:cxn>
              <a:cxn ang="T17">
                <a:pos x="T10" y="T11"/>
              </a:cxn>
            </a:cxnLst>
            <a:rect l="T18" t="T19" r="T20" b="T21"/>
            <a:pathLst>
              <a:path w="1659889" h="1003935">
                <a:moveTo>
                  <a:pt x="1408556" y="0"/>
                </a:moveTo>
                <a:lnTo>
                  <a:pt x="0" y="0"/>
                </a:lnTo>
                <a:lnTo>
                  <a:pt x="0" y="1003934"/>
                </a:lnTo>
                <a:lnTo>
                  <a:pt x="1408556" y="1003934"/>
                </a:lnTo>
                <a:lnTo>
                  <a:pt x="1659508" y="501903"/>
                </a:lnTo>
                <a:lnTo>
                  <a:pt x="1408556" y="0"/>
                </a:lnTo>
                <a:close/>
              </a:path>
            </a:pathLst>
          </a:custGeom>
          <a:solidFill>
            <a:srgbClr val="9F9FDF"/>
          </a:solidFill>
          <a:ln w="9525">
            <a:noFill/>
            <a:round/>
            <a:headEnd/>
            <a:tailEnd/>
          </a:ln>
        </p:spPr>
        <p:txBody>
          <a:bodyPr lIns="0" tIns="0" rIns="0" bIns="0"/>
          <a:lstStyle/>
          <a:p>
            <a:endParaRPr lang="zh-TW" altLang="en-US"/>
          </a:p>
        </p:txBody>
      </p:sp>
      <p:sp>
        <p:nvSpPr>
          <p:cNvPr id="27682" name="object 34"/>
          <p:cNvSpPr>
            <a:spLocks/>
          </p:cNvSpPr>
          <p:nvPr/>
        </p:nvSpPr>
        <p:spPr bwMode="auto">
          <a:xfrm>
            <a:off x="3968750" y="2684463"/>
            <a:ext cx="1658938" cy="1004887"/>
          </a:xfrm>
          <a:custGeom>
            <a:avLst/>
            <a:gdLst>
              <a:gd name="T0" fmla="*/ 0 w 1659889"/>
              <a:gd name="T1" fmla="*/ 0 h 1003935"/>
              <a:gd name="T2" fmla="*/ 1408556 w 1659889"/>
              <a:gd name="T3" fmla="*/ 0 h 1003935"/>
              <a:gd name="T4" fmla="*/ 1659508 w 1659889"/>
              <a:gd name="T5" fmla="*/ 501903 h 1003935"/>
              <a:gd name="T6" fmla="*/ 1408556 w 1659889"/>
              <a:gd name="T7" fmla="*/ 1003934 h 1003935"/>
              <a:gd name="T8" fmla="*/ 0 w 1659889"/>
              <a:gd name="T9" fmla="*/ 1003934 h 1003935"/>
              <a:gd name="T10" fmla="*/ 0 w 1659889"/>
              <a:gd name="T11" fmla="*/ 0 h 1003935"/>
              <a:gd name="T12" fmla="*/ 0 60000 65536"/>
              <a:gd name="T13" fmla="*/ 0 60000 65536"/>
              <a:gd name="T14" fmla="*/ 0 60000 65536"/>
              <a:gd name="T15" fmla="*/ 0 60000 65536"/>
              <a:gd name="T16" fmla="*/ 0 60000 65536"/>
              <a:gd name="T17" fmla="*/ 0 60000 65536"/>
              <a:gd name="T18" fmla="*/ 0 w 1659889"/>
              <a:gd name="T19" fmla="*/ 0 h 1003935"/>
              <a:gd name="T20" fmla="*/ 1659889 w 1659889"/>
              <a:gd name="T21" fmla="*/ 1003935 h 1003935"/>
            </a:gdLst>
            <a:ahLst/>
            <a:cxnLst>
              <a:cxn ang="T12">
                <a:pos x="T0" y="T1"/>
              </a:cxn>
              <a:cxn ang="T13">
                <a:pos x="T2" y="T3"/>
              </a:cxn>
              <a:cxn ang="T14">
                <a:pos x="T4" y="T5"/>
              </a:cxn>
              <a:cxn ang="T15">
                <a:pos x="T6" y="T7"/>
              </a:cxn>
              <a:cxn ang="T16">
                <a:pos x="T8" y="T9"/>
              </a:cxn>
              <a:cxn ang="T17">
                <a:pos x="T10" y="T11"/>
              </a:cxn>
            </a:cxnLst>
            <a:rect l="T18" t="T19" r="T20" b="T21"/>
            <a:pathLst>
              <a:path w="1659889" h="1003935">
                <a:moveTo>
                  <a:pt x="0" y="0"/>
                </a:moveTo>
                <a:lnTo>
                  <a:pt x="1408556" y="0"/>
                </a:lnTo>
                <a:lnTo>
                  <a:pt x="1659508" y="501903"/>
                </a:lnTo>
                <a:lnTo>
                  <a:pt x="1408556" y="1003934"/>
                </a:lnTo>
                <a:lnTo>
                  <a:pt x="0" y="1003934"/>
                </a:lnTo>
                <a:lnTo>
                  <a:pt x="0" y="0"/>
                </a:lnTo>
                <a:close/>
              </a:path>
            </a:pathLst>
          </a:custGeom>
          <a:noFill/>
          <a:ln w="19050">
            <a:solidFill>
              <a:srgbClr val="333399"/>
            </a:solidFill>
            <a:round/>
            <a:headEnd/>
            <a:tailEnd/>
          </a:ln>
        </p:spPr>
        <p:txBody>
          <a:bodyPr lIns="0" tIns="0" rIns="0" bIns="0"/>
          <a:lstStyle/>
          <a:p>
            <a:endParaRPr lang="zh-TW" altLang="en-US"/>
          </a:p>
        </p:txBody>
      </p:sp>
      <p:sp>
        <p:nvSpPr>
          <p:cNvPr id="27683" name="object 35"/>
          <p:cNvSpPr>
            <a:spLocks/>
          </p:cNvSpPr>
          <p:nvPr/>
        </p:nvSpPr>
        <p:spPr bwMode="auto">
          <a:xfrm>
            <a:off x="1893888" y="2684463"/>
            <a:ext cx="2489200" cy="1004887"/>
          </a:xfrm>
          <a:custGeom>
            <a:avLst/>
            <a:gdLst>
              <a:gd name="T0" fmla="*/ 2238375 w 2489835"/>
              <a:gd name="T1" fmla="*/ 0 h 1003935"/>
              <a:gd name="T2" fmla="*/ 0 w 2489835"/>
              <a:gd name="T3" fmla="*/ 0 h 1003935"/>
              <a:gd name="T4" fmla="*/ 0 w 2489835"/>
              <a:gd name="T5" fmla="*/ 1003934 h 1003935"/>
              <a:gd name="T6" fmla="*/ 2238375 w 2489835"/>
              <a:gd name="T7" fmla="*/ 1003934 h 1003935"/>
              <a:gd name="T8" fmla="*/ 2489454 w 2489835"/>
              <a:gd name="T9" fmla="*/ 501903 h 1003935"/>
              <a:gd name="T10" fmla="*/ 2238375 w 2489835"/>
              <a:gd name="T11" fmla="*/ 0 h 1003935"/>
              <a:gd name="T12" fmla="*/ 0 60000 65536"/>
              <a:gd name="T13" fmla="*/ 0 60000 65536"/>
              <a:gd name="T14" fmla="*/ 0 60000 65536"/>
              <a:gd name="T15" fmla="*/ 0 60000 65536"/>
              <a:gd name="T16" fmla="*/ 0 60000 65536"/>
              <a:gd name="T17" fmla="*/ 0 60000 65536"/>
              <a:gd name="T18" fmla="*/ 0 w 2489835"/>
              <a:gd name="T19" fmla="*/ 0 h 1003935"/>
              <a:gd name="T20" fmla="*/ 2489835 w 2489835"/>
              <a:gd name="T21" fmla="*/ 1003935 h 1003935"/>
            </a:gdLst>
            <a:ahLst/>
            <a:cxnLst>
              <a:cxn ang="T12">
                <a:pos x="T0" y="T1"/>
              </a:cxn>
              <a:cxn ang="T13">
                <a:pos x="T2" y="T3"/>
              </a:cxn>
              <a:cxn ang="T14">
                <a:pos x="T4" y="T5"/>
              </a:cxn>
              <a:cxn ang="T15">
                <a:pos x="T6" y="T7"/>
              </a:cxn>
              <a:cxn ang="T16">
                <a:pos x="T8" y="T9"/>
              </a:cxn>
              <a:cxn ang="T17">
                <a:pos x="T10" y="T11"/>
              </a:cxn>
            </a:cxnLst>
            <a:rect l="T18" t="T19" r="T20" b="T21"/>
            <a:pathLst>
              <a:path w="2489835" h="1003935">
                <a:moveTo>
                  <a:pt x="2238375" y="0"/>
                </a:moveTo>
                <a:lnTo>
                  <a:pt x="0" y="0"/>
                </a:lnTo>
                <a:lnTo>
                  <a:pt x="0" y="1003934"/>
                </a:lnTo>
                <a:lnTo>
                  <a:pt x="2238375" y="1003934"/>
                </a:lnTo>
                <a:lnTo>
                  <a:pt x="2489454" y="501903"/>
                </a:lnTo>
                <a:lnTo>
                  <a:pt x="2238375" y="0"/>
                </a:lnTo>
                <a:close/>
              </a:path>
            </a:pathLst>
          </a:custGeom>
          <a:solidFill>
            <a:srgbClr val="C1C1F7"/>
          </a:solidFill>
          <a:ln w="9525">
            <a:noFill/>
            <a:round/>
            <a:headEnd/>
            <a:tailEnd/>
          </a:ln>
        </p:spPr>
        <p:txBody>
          <a:bodyPr lIns="0" tIns="0" rIns="0" bIns="0"/>
          <a:lstStyle/>
          <a:p>
            <a:endParaRPr lang="zh-TW" altLang="en-US"/>
          </a:p>
        </p:txBody>
      </p:sp>
      <p:sp>
        <p:nvSpPr>
          <p:cNvPr id="27684" name="object 36"/>
          <p:cNvSpPr>
            <a:spLocks/>
          </p:cNvSpPr>
          <p:nvPr/>
        </p:nvSpPr>
        <p:spPr bwMode="auto">
          <a:xfrm>
            <a:off x="1893888" y="2684463"/>
            <a:ext cx="2489200" cy="1004887"/>
          </a:xfrm>
          <a:custGeom>
            <a:avLst/>
            <a:gdLst>
              <a:gd name="T0" fmla="*/ 0 w 2489835"/>
              <a:gd name="T1" fmla="*/ 0 h 1003935"/>
              <a:gd name="T2" fmla="*/ 2238375 w 2489835"/>
              <a:gd name="T3" fmla="*/ 0 h 1003935"/>
              <a:gd name="T4" fmla="*/ 2489454 w 2489835"/>
              <a:gd name="T5" fmla="*/ 501903 h 1003935"/>
              <a:gd name="T6" fmla="*/ 2238375 w 2489835"/>
              <a:gd name="T7" fmla="*/ 1003934 h 1003935"/>
              <a:gd name="T8" fmla="*/ 0 w 2489835"/>
              <a:gd name="T9" fmla="*/ 1003934 h 1003935"/>
              <a:gd name="T10" fmla="*/ 0 w 2489835"/>
              <a:gd name="T11" fmla="*/ 0 h 1003935"/>
              <a:gd name="T12" fmla="*/ 0 60000 65536"/>
              <a:gd name="T13" fmla="*/ 0 60000 65536"/>
              <a:gd name="T14" fmla="*/ 0 60000 65536"/>
              <a:gd name="T15" fmla="*/ 0 60000 65536"/>
              <a:gd name="T16" fmla="*/ 0 60000 65536"/>
              <a:gd name="T17" fmla="*/ 0 60000 65536"/>
              <a:gd name="T18" fmla="*/ 0 w 2489835"/>
              <a:gd name="T19" fmla="*/ 0 h 1003935"/>
              <a:gd name="T20" fmla="*/ 2489835 w 2489835"/>
              <a:gd name="T21" fmla="*/ 1003935 h 1003935"/>
            </a:gdLst>
            <a:ahLst/>
            <a:cxnLst>
              <a:cxn ang="T12">
                <a:pos x="T0" y="T1"/>
              </a:cxn>
              <a:cxn ang="T13">
                <a:pos x="T2" y="T3"/>
              </a:cxn>
              <a:cxn ang="T14">
                <a:pos x="T4" y="T5"/>
              </a:cxn>
              <a:cxn ang="T15">
                <a:pos x="T6" y="T7"/>
              </a:cxn>
              <a:cxn ang="T16">
                <a:pos x="T8" y="T9"/>
              </a:cxn>
              <a:cxn ang="T17">
                <a:pos x="T10" y="T11"/>
              </a:cxn>
            </a:cxnLst>
            <a:rect l="T18" t="T19" r="T20" b="T21"/>
            <a:pathLst>
              <a:path w="2489835" h="1003935">
                <a:moveTo>
                  <a:pt x="0" y="0"/>
                </a:moveTo>
                <a:lnTo>
                  <a:pt x="2238375" y="0"/>
                </a:lnTo>
                <a:lnTo>
                  <a:pt x="2489454" y="501903"/>
                </a:lnTo>
                <a:lnTo>
                  <a:pt x="2238375" y="1003934"/>
                </a:lnTo>
                <a:lnTo>
                  <a:pt x="0" y="1003934"/>
                </a:lnTo>
                <a:lnTo>
                  <a:pt x="0" y="0"/>
                </a:lnTo>
                <a:close/>
              </a:path>
            </a:pathLst>
          </a:custGeom>
          <a:noFill/>
          <a:ln w="19050">
            <a:solidFill>
              <a:srgbClr val="333399"/>
            </a:solidFill>
            <a:round/>
            <a:headEnd/>
            <a:tailEnd/>
          </a:ln>
        </p:spPr>
        <p:txBody>
          <a:bodyPr lIns="0" tIns="0" rIns="0" bIns="0"/>
          <a:lstStyle/>
          <a:p>
            <a:endParaRPr lang="zh-TW" altLang="en-US"/>
          </a:p>
        </p:txBody>
      </p:sp>
      <p:sp>
        <p:nvSpPr>
          <p:cNvPr id="27685" name="object 37"/>
          <p:cNvSpPr>
            <a:spLocks/>
          </p:cNvSpPr>
          <p:nvPr/>
        </p:nvSpPr>
        <p:spPr bwMode="auto">
          <a:xfrm>
            <a:off x="2111375" y="3051175"/>
            <a:ext cx="1844675" cy="0"/>
          </a:xfrm>
          <a:custGeom>
            <a:avLst/>
            <a:gdLst>
              <a:gd name="T0" fmla="*/ 0 w 1845310"/>
              <a:gd name="T1" fmla="*/ 1844929 w 1845310"/>
              <a:gd name="T2" fmla="*/ 0 60000 65536"/>
              <a:gd name="T3" fmla="*/ 0 60000 65536"/>
              <a:gd name="T4" fmla="*/ 0 w 1845310"/>
              <a:gd name="T5" fmla="*/ 1845310 w 1845310"/>
            </a:gdLst>
            <a:ahLst/>
            <a:cxnLst>
              <a:cxn ang="T2">
                <a:pos x="T0" y="0"/>
              </a:cxn>
              <a:cxn ang="T3">
                <a:pos x="T1" y="0"/>
              </a:cxn>
            </a:cxnLst>
            <a:rect l="T4" t="0" r="T5" b="0"/>
            <a:pathLst>
              <a:path w="1845310">
                <a:moveTo>
                  <a:pt x="0" y="0"/>
                </a:moveTo>
                <a:lnTo>
                  <a:pt x="1844929" y="0"/>
                </a:lnTo>
              </a:path>
            </a:pathLst>
          </a:custGeom>
          <a:noFill/>
          <a:ln w="12700">
            <a:solidFill>
              <a:srgbClr val="000000"/>
            </a:solidFill>
            <a:round/>
            <a:headEnd/>
            <a:tailEnd/>
          </a:ln>
        </p:spPr>
        <p:txBody>
          <a:bodyPr lIns="0" tIns="0" rIns="0" bIns="0"/>
          <a:lstStyle/>
          <a:p>
            <a:endParaRPr lang="zh-TW" altLang="en-US"/>
          </a:p>
        </p:txBody>
      </p:sp>
      <p:sp>
        <p:nvSpPr>
          <p:cNvPr id="27686" name="object 38"/>
          <p:cNvSpPr>
            <a:spLocks/>
          </p:cNvSpPr>
          <p:nvPr/>
        </p:nvSpPr>
        <p:spPr bwMode="auto">
          <a:xfrm>
            <a:off x="3622675" y="712788"/>
            <a:ext cx="287338" cy="236537"/>
          </a:xfrm>
          <a:custGeom>
            <a:avLst/>
            <a:gdLst>
              <a:gd name="T0" fmla="*/ 288036 w 288289"/>
              <a:gd name="T1" fmla="*/ 0 h 236219"/>
              <a:gd name="T2" fmla="*/ 0 w 288289"/>
              <a:gd name="T3" fmla="*/ 0 h 236219"/>
              <a:gd name="T4" fmla="*/ 144018 w 288289"/>
              <a:gd name="T5" fmla="*/ 236093 h 236219"/>
              <a:gd name="T6" fmla="*/ 288036 w 288289"/>
              <a:gd name="T7" fmla="*/ 0 h 236219"/>
              <a:gd name="T8" fmla="*/ 0 60000 65536"/>
              <a:gd name="T9" fmla="*/ 0 60000 65536"/>
              <a:gd name="T10" fmla="*/ 0 60000 65536"/>
              <a:gd name="T11" fmla="*/ 0 60000 65536"/>
              <a:gd name="T12" fmla="*/ 0 w 288289"/>
              <a:gd name="T13" fmla="*/ 0 h 236219"/>
              <a:gd name="T14" fmla="*/ 288289 w 288289"/>
              <a:gd name="T15" fmla="*/ 236219 h 236219"/>
            </a:gdLst>
            <a:ahLst/>
            <a:cxnLst>
              <a:cxn ang="T8">
                <a:pos x="T0" y="T1"/>
              </a:cxn>
              <a:cxn ang="T9">
                <a:pos x="T2" y="T3"/>
              </a:cxn>
              <a:cxn ang="T10">
                <a:pos x="T4" y="T5"/>
              </a:cxn>
              <a:cxn ang="T11">
                <a:pos x="T6" y="T7"/>
              </a:cxn>
            </a:cxnLst>
            <a:rect l="T12" t="T13" r="T14" b="T15"/>
            <a:pathLst>
              <a:path w="288289" h="236219">
                <a:moveTo>
                  <a:pt x="288036" y="0"/>
                </a:moveTo>
                <a:lnTo>
                  <a:pt x="0" y="0"/>
                </a:lnTo>
                <a:lnTo>
                  <a:pt x="144018" y="236093"/>
                </a:lnTo>
                <a:lnTo>
                  <a:pt x="288036" y="0"/>
                </a:lnTo>
                <a:close/>
              </a:path>
            </a:pathLst>
          </a:custGeom>
          <a:solidFill>
            <a:srgbClr val="1CACE3"/>
          </a:solidFill>
          <a:ln w="9525">
            <a:noFill/>
            <a:round/>
            <a:headEnd/>
            <a:tailEnd/>
          </a:ln>
        </p:spPr>
        <p:txBody>
          <a:bodyPr lIns="0" tIns="0" rIns="0" bIns="0"/>
          <a:lstStyle/>
          <a:p>
            <a:endParaRPr lang="zh-TW" altLang="en-US"/>
          </a:p>
        </p:txBody>
      </p:sp>
      <p:sp>
        <p:nvSpPr>
          <p:cNvPr id="27687" name="object 39"/>
          <p:cNvSpPr>
            <a:spLocks/>
          </p:cNvSpPr>
          <p:nvPr/>
        </p:nvSpPr>
        <p:spPr bwMode="auto">
          <a:xfrm>
            <a:off x="3622675" y="712788"/>
            <a:ext cx="287338" cy="236537"/>
          </a:xfrm>
          <a:custGeom>
            <a:avLst/>
            <a:gdLst>
              <a:gd name="T0" fmla="*/ 0 w 288289"/>
              <a:gd name="T1" fmla="*/ 0 h 236219"/>
              <a:gd name="T2" fmla="*/ 288036 w 288289"/>
              <a:gd name="T3" fmla="*/ 0 h 236219"/>
              <a:gd name="T4" fmla="*/ 144018 w 288289"/>
              <a:gd name="T5" fmla="*/ 236093 h 236219"/>
              <a:gd name="T6" fmla="*/ 0 w 288289"/>
              <a:gd name="T7" fmla="*/ 0 h 236219"/>
              <a:gd name="T8" fmla="*/ 0 60000 65536"/>
              <a:gd name="T9" fmla="*/ 0 60000 65536"/>
              <a:gd name="T10" fmla="*/ 0 60000 65536"/>
              <a:gd name="T11" fmla="*/ 0 60000 65536"/>
              <a:gd name="T12" fmla="*/ 0 w 288289"/>
              <a:gd name="T13" fmla="*/ 0 h 236219"/>
              <a:gd name="T14" fmla="*/ 288289 w 288289"/>
              <a:gd name="T15" fmla="*/ 236219 h 236219"/>
            </a:gdLst>
            <a:ahLst/>
            <a:cxnLst>
              <a:cxn ang="T8">
                <a:pos x="T0" y="T1"/>
              </a:cxn>
              <a:cxn ang="T9">
                <a:pos x="T2" y="T3"/>
              </a:cxn>
              <a:cxn ang="T10">
                <a:pos x="T4" y="T5"/>
              </a:cxn>
              <a:cxn ang="T11">
                <a:pos x="T6" y="T7"/>
              </a:cxn>
            </a:cxnLst>
            <a:rect l="T12" t="T13" r="T14" b="T15"/>
            <a:pathLst>
              <a:path w="288289" h="236219">
                <a:moveTo>
                  <a:pt x="0" y="0"/>
                </a:moveTo>
                <a:lnTo>
                  <a:pt x="288036" y="0"/>
                </a:lnTo>
                <a:lnTo>
                  <a:pt x="144018" y="236093"/>
                </a:lnTo>
                <a:lnTo>
                  <a:pt x="0" y="0"/>
                </a:lnTo>
                <a:close/>
              </a:path>
            </a:pathLst>
          </a:custGeom>
          <a:noFill/>
          <a:ln w="15875">
            <a:solidFill>
              <a:srgbClr val="117DA7"/>
            </a:solidFill>
            <a:round/>
            <a:headEnd/>
            <a:tailEnd/>
          </a:ln>
        </p:spPr>
        <p:txBody>
          <a:bodyPr lIns="0" tIns="0" rIns="0" bIns="0"/>
          <a:lstStyle/>
          <a:p>
            <a:endParaRPr lang="zh-TW" altLang="en-US"/>
          </a:p>
        </p:txBody>
      </p:sp>
      <p:sp>
        <p:nvSpPr>
          <p:cNvPr id="27688" name="object 40"/>
          <p:cNvSpPr>
            <a:spLocks/>
          </p:cNvSpPr>
          <p:nvPr/>
        </p:nvSpPr>
        <p:spPr bwMode="auto">
          <a:xfrm>
            <a:off x="5467350" y="714375"/>
            <a:ext cx="288925" cy="234950"/>
          </a:xfrm>
          <a:custGeom>
            <a:avLst/>
            <a:gdLst>
              <a:gd name="T0" fmla="*/ 288036 w 288289"/>
              <a:gd name="T1" fmla="*/ 0 h 236219"/>
              <a:gd name="T2" fmla="*/ 0 w 288289"/>
              <a:gd name="T3" fmla="*/ 0 h 236219"/>
              <a:gd name="T4" fmla="*/ 144018 w 288289"/>
              <a:gd name="T5" fmla="*/ 236093 h 236219"/>
              <a:gd name="T6" fmla="*/ 288036 w 288289"/>
              <a:gd name="T7" fmla="*/ 0 h 236219"/>
              <a:gd name="T8" fmla="*/ 0 60000 65536"/>
              <a:gd name="T9" fmla="*/ 0 60000 65536"/>
              <a:gd name="T10" fmla="*/ 0 60000 65536"/>
              <a:gd name="T11" fmla="*/ 0 60000 65536"/>
              <a:gd name="T12" fmla="*/ 0 w 288289"/>
              <a:gd name="T13" fmla="*/ 0 h 236219"/>
              <a:gd name="T14" fmla="*/ 288289 w 288289"/>
              <a:gd name="T15" fmla="*/ 236219 h 236219"/>
            </a:gdLst>
            <a:ahLst/>
            <a:cxnLst>
              <a:cxn ang="T8">
                <a:pos x="T0" y="T1"/>
              </a:cxn>
              <a:cxn ang="T9">
                <a:pos x="T2" y="T3"/>
              </a:cxn>
              <a:cxn ang="T10">
                <a:pos x="T4" y="T5"/>
              </a:cxn>
              <a:cxn ang="T11">
                <a:pos x="T6" y="T7"/>
              </a:cxn>
            </a:cxnLst>
            <a:rect l="T12" t="T13" r="T14" b="T15"/>
            <a:pathLst>
              <a:path w="288289" h="236219">
                <a:moveTo>
                  <a:pt x="288036" y="0"/>
                </a:moveTo>
                <a:lnTo>
                  <a:pt x="0" y="0"/>
                </a:lnTo>
                <a:lnTo>
                  <a:pt x="144018" y="236093"/>
                </a:lnTo>
                <a:lnTo>
                  <a:pt x="288036" y="0"/>
                </a:lnTo>
                <a:close/>
              </a:path>
            </a:pathLst>
          </a:custGeom>
          <a:solidFill>
            <a:srgbClr val="1CACE3"/>
          </a:solidFill>
          <a:ln w="9525">
            <a:noFill/>
            <a:round/>
            <a:headEnd/>
            <a:tailEnd/>
          </a:ln>
        </p:spPr>
        <p:txBody>
          <a:bodyPr lIns="0" tIns="0" rIns="0" bIns="0"/>
          <a:lstStyle/>
          <a:p>
            <a:endParaRPr lang="zh-TW" altLang="en-US"/>
          </a:p>
        </p:txBody>
      </p:sp>
      <p:sp>
        <p:nvSpPr>
          <p:cNvPr id="27689" name="object 41"/>
          <p:cNvSpPr>
            <a:spLocks/>
          </p:cNvSpPr>
          <p:nvPr/>
        </p:nvSpPr>
        <p:spPr bwMode="auto">
          <a:xfrm>
            <a:off x="5467350" y="714375"/>
            <a:ext cx="288925" cy="234950"/>
          </a:xfrm>
          <a:custGeom>
            <a:avLst/>
            <a:gdLst>
              <a:gd name="T0" fmla="*/ 0 w 288289"/>
              <a:gd name="T1" fmla="*/ 0 h 236219"/>
              <a:gd name="T2" fmla="*/ 288036 w 288289"/>
              <a:gd name="T3" fmla="*/ 0 h 236219"/>
              <a:gd name="T4" fmla="*/ 144018 w 288289"/>
              <a:gd name="T5" fmla="*/ 236093 h 236219"/>
              <a:gd name="T6" fmla="*/ 0 w 288289"/>
              <a:gd name="T7" fmla="*/ 0 h 236219"/>
              <a:gd name="T8" fmla="*/ 0 60000 65536"/>
              <a:gd name="T9" fmla="*/ 0 60000 65536"/>
              <a:gd name="T10" fmla="*/ 0 60000 65536"/>
              <a:gd name="T11" fmla="*/ 0 60000 65536"/>
              <a:gd name="T12" fmla="*/ 0 w 288289"/>
              <a:gd name="T13" fmla="*/ 0 h 236219"/>
              <a:gd name="T14" fmla="*/ 288289 w 288289"/>
              <a:gd name="T15" fmla="*/ 236219 h 236219"/>
            </a:gdLst>
            <a:ahLst/>
            <a:cxnLst>
              <a:cxn ang="T8">
                <a:pos x="T0" y="T1"/>
              </a:cxn>
              <a:cxn ang="T9">
                <a:pos x="T2" y="T3"/>
              </a:cxn>
              <a:cxn ang="T10">
                <a:pos x="T4" y="T5"/>
              </a:cxn>
              <a:cxn ang="T11">
                <a:pos x="T6" y="T7"/>
              </a:cxn>
            </a:cxnLst>
            <a:rect l="T12" t="T13" r="T14" b="T15"/>
            <a:pathLst>
              <a:path w="288289" h="236219">
                <a:moveTo>
                  <a:pt x="0" y="0"/>
                </a:moveTo>
                <a:lnTo>
                  <a:pt x="288036" y="0"/>
                </a:lnTo>
                <a:lnTo>
                  <a:pt x="144018" y="236093"/>
                </a:lnTo>
                <a:lnTo>
                  <a:pt x="0" y="0"/>
                </a:lnTo>
                <a:close/>
              </a:path>
            </a:pathLst>
          </a:custGeom>
          <a:noFill/>
          <a:ln w="15875">
            <a:solidFill>
              <a:srgbClr val="117DA7"/>
            </a:solidFill>
            <a:round/>
            <a:headEnd/>
            <a:tailEnd/>
          </a:ln>
        </p:spPr>
        <p:txBody>
          <a:bodyPr lIns="0" tIns="0" rIns="0" bIns="0"/>
          <a:lstStyle/>
          <a:p>
            <a:endParaRPr lang="zh-TW" altLang="en-US"/>
          </a:p>
        </p:txBody>
      </p:sp>
      <p:sp>
        <p:nvSpPr>
          <p:cNvPr id="27690" name="object 42"/>
          <p:cNvSpPr>
            <a:spLocks/>
          </p:cNvSpPr>
          <p:nvPr/>
        </p:nvSpPr>
        <p:spPr bwMode="auto">
          <a:xfrm>
            <a:off x="8107363" y="709613"/>
            <a:ext cx="288925" cy="236537"/>
          </a:xfrm>
          <a:custGeom>
            <a:avLst/>
            <a:gdLst>
              <a:gd name="T0" fmla="*/ 288035 w 288290"/>
              <a:gd name="T1" fmla="*/ 0 h 236219"/>
              <a:gd name="T2" fmla="*/ 0 w 288290"/>
              <a:gd name="T3" fmla="*/ 0 h 236219"/>
              <a:gd name="T4" fmla="*/ 144018 w 288290"/>
              <a:gd name="T5" fmla="*/ 236092 h 236219"/>
              <a:gd name="T6" fmla="*/ 288035 w 288290"/>
              <a:gd name="T7" fmla="*/ 0 h 236219"/>
              <a:gd name="T8" fmla="*/ 0 60000 65536"/>
              <a:gd name="T9" fmla="*/ 0 60000 65536"/>
              <a:gd name="T10" fmla="*/ 0 60000 65536"/>
              <a:gd name="T11" fmla="*/ 0 60000 65536"/>
              <a:gd name="T12" fmla="*/ 0 w 288290"/>
              <a:gd name="T13" fmla="*/ 0 h 236219"/>
              <a:gd name="T14" fmla="*/ 288290 w 288290"/>
              <a:gd name="T15" fmla="*/ 236219 h 236219"/>
            </a:gdLst>
            <a:ahLst/>
            <a:cxnLst>
              <a:cxn ang="T8">
                <a:pos x="T0" y="T1"/>
              </a:cxn>
              <a:cxn ang="T9">
                <a:pos x="T2" y="T3"/>
              </a:cxn>
              <a:cxn ang="T10">
                <a:pos x="T4" y="T5"/>
              </a:cxn>
              <a:cxn ang="T11">
                <a:pos x="T6" y="T7"/>
              </a:cxn>
            </a:cxnLst>
            <a:rect l="T12" t="T13" r="T14" b="T15"/>
            <a:pathLst>
              <a:path w="288290" h="236219">
                <a:moveTo>
                  <a:pt x="288035" y="0"/>
                </a:moveTo>
                <a:lnTo>
                  <a:pt x="0" y="0"/>
                </a:lnTo>
                <a:lnTo>
                  <a:pt x="144018" y="236092"/>
                </a:lnTo>
                <a:lnTo>
                  <a:pt x="288035" y="0"/>
                </a:lnTo>
                <a:close/>
              </a:path>
            </a:pathLst>
          </a:custGeom>
          <a:solidFill>
            <a:srgbClr val="1CACE3"/>
          </a:solidFill>
          <a:ln w="9525">
            <a:noFill/>
            <a:round/>
            <a:headEnd/>
            <a:tailEnd/>
          </a:ln>
        </p:spPr>
        <p:txBody>
          <a:bodyPr lIns="0" tIns="0" rIns="0" bIns="0"/>
          <a:lstStyle/>
          <a:p>
            <a:endParaRPr lang="zh-TW" altLang="en-US"/>
          </a:p>
        </p:txBody>
      </p:sp>
      <p:sp>
        <p:nvSpPr>
          <p:cNvPr id="27691" name="object 43"/>
          <p:cNvSpPr>
            <a:spLocks/>
          </p:cNvSpPr>
          <p:nvPr/>
        </p:nvSpPr>
        <p:spPr bwMode="auto">
          <a:xfrm>
            <a:off x="8107363" y="709613"/>
            <a:ext cx="288925" cy="236537"/>
          </a:xfrm>
          <a:custGeom>
            <a:avLst/>
            <a:gdLst>
              <a:gd name="T0" fmla="*/ 0 w 288290"/>
              <a:gd name="T1" fmla="*/ 0 h 236219"/>
              <a:gd name="T2" fmla="*/ 288035 w 288290"/>
              <a:gd name="T3" fmla="*/ 0 h 236219"/>
              <a:gd name="T4" fmla="*/ 144018 w 288290"/>
              <a:gd name="T5" fmla="*/ 236092 h 236219"/>
              <a:gd name="T6" fmla="*/ 0 w 288290"/>
              <a:gd name="T7" fmla="*/ 0 h 236219"/>
              <a:gd name="T8" fmla="*/ 0 60000 65536"/>
              <a:gd name="T9" fmla="*/ 0 60000 65536"/>
              <a:gd name="T10" fmla="*/ 0 60000 65536"/>
              <a:gd name="T11" fmla="*/ 0 60000 65536"/>
              <a:gd name="T12" fmla="*/ 0 w 288290"/>
              <a:gd name="T13" fmla="*/ 0 h 236219"/>
              <a:gd name="T14" fmla="*/ 288290 w 288290"/>
              <a:gd name="T15" fmla="*/ 236219 h 236219"/>
            </a:gdLst>
            <a:ahLst/>
            <a:cxnLst>
              <a:cxn ang="T8">
                <a:pos x="T0" y="T1"/>
              </a:cxn>
              <a:cxn ang="T9">
                <a:pos x="T2" y="T3"/>
              </a:cxn>
              <a:cxn ang="T10">
                <a:pos x="T4" y="T5"/>
              </a:cxn>
              <a:cxn ang="T11">
                <a:pos x="T6" y="T7"/>
              </a:cxn>
            </a:cxnLst>
            <a:rect l="T12" t="T13" r="T14" b="T15"/>
            <a:pathLst>
              <a:path w="288290" h="236219">
                <a:moveTo>
                  <a:pt x="0" y="0"/>
                </a:moveTo>
                <a:lnTo>
                  <a:pt x="288035" y="0"/>
                </a:lnTo>
                <a:lnTo>
                  <a:pt x="144018" y="236092"/>
                </a:lnTo>
                <a:lnTo>
                  <a:pt x="0" y="0"/>
                </a:lnTo>
                <a:close/>
              </a:path>
            </a:pathLst>
          </a:custGeom>
          <a:noFill/>
          <a:ln w="15875">
            <a:solidFill>
              <a:srgbClr val="117DA7"/>
            </a:solidFill>
            <a:round/>
            <a:headEnd/>
            <a:tailEnd/>
          </a:ln>
        </p:spPr>
        <p:txBody>
          <a:bodyPr lIns="0" tIns="0" rIns="0" bIns="0"/>
          <a:lstStyle/>
          <a:p>
            <a:endParaRPr lang="zh-TW" altLang="en-US"/>
          </a:p>
        </p:txBody>
      </p:sp>
      <p:sp>
        <p:nvSpPr>
          <p:cNvPr id="27692" name="object 44"/>
          <p:cNvSpPr>
            <a:spLocks/>
          </p:cNvSpPr>
          <p:nvPr/>
        </p:nvSpPr>
        <p:spPr bwMode="auto">
          <a:xfrm>
            <a:off x="7061200" y="717550"/>
            <a:ext cx="288925" cy="222250"/>
          </a:xfrm>
          <a:custGeom>
            <a:avLst/>
            <a:gdLst>
              <a:gd name="T0" fmla="*/ 288035 w 288290"/>
              <a:gd name="T1" fmla="*/ 0 h 222250"/>
              <a:gd name="T2" fmla="*/ 0 w 288290"/>
              <a:gd name="T3" fmla="*/ 0 h 222250"/>
              <a:gd name="T4" fmla="*/ 144018 w 288290"/>
              <a:gd name="T5" fmla="*/ 222250 h 222250"/>
              <a:gd name="T6" fmla="*/ 288035 w 288290"/>
              <a:gd name="T7" fmla="*/ 0 h 222250"/>
              <a:gd name="T8" fmla="*/ 0 60000 65536"/>
              <a:gd name="T9" fmla="*/ 0 60000 65536"/>
              <a:gd name="T10" fmla="*/ 0 60000 65536"/>
              <a:gd name="T11" fmla="*/ 0 60000 65536"/>
              <a:gd name="T12" fmla="*/ 0 w 288290"/>
              <a:gd name="T13" fmla="*/ 0 h 222250"/>
              <a:gd name="T14" fmla="*/ 288290 w 288290"/>
              <a:gd name="T15" fmla="*/ 222250 h 222250"/>
            </a:gdLst>
            <a:ahLst/>
            <a:cxnLst>
              <a:cxn ang="T8">
                <a:pos x="T0" y="T1"/>
              </a:cxn>
              <a:cxn ang="T9">
                <a:pos x="T2" y="T3"/>
              </a:cxn>
              <a:cxn ang="T10">
                <a:pos x="T4" y="T5"/>
              </a:cxn>
              <a:cxn ang="T11">
                <a:pos x="T6" y="T7"/>
              </a:cxn>
            </a:cxnLst>
            <a:rect l="T12" t="T13" r="T14" b="T15"/>
            <a:pathLst>
              <a:path w="288290" h="222250">
                <a:moveTo>
                  <a:pt x="288035" y="0"/>
                </a:moveTo>
                <a:lnTo>
                  <a:pt x="0" y="0"/>
                </a:lnTo>
                <a:lnTo>
                  <a:pt x="144018" y="222250"/>
                </a:lnTo>
                <a:lnTo>
                  <a:pt x="288035" y="0"/>
                </a:lnTo>
                <a:close/>
              </a:path>
            </a:pathLst>
          </a:custGeom>
          <a:solidFill>
            <a:srgbClr val="1CACE3"/>
          </a:solidFill>
          <a:ln w="9525">
            <a:noFill/>
            <a:round/>
            <a:headEnd/>
            <a:tailEnd/>
          </a:ln>
        </p:spPr>
        <p:txBody>
          <a:bodyPr lIns="0" tIns="0" rIns="0" bIns="0"/>
          <a:lstStyle/>
          <a:p>
            <a:endParaRPr lang="zh-TW" altLang="en-US"/>
          </a:p>
        </p:txBody>
      </p:sp>
      <p:sp>
        <p:nvSpPr>
          <p:cNvPr id="27693" name="object 45"/>
          <p:cNvSpPr>
            <a:spLocks/>
          </p:cNvSpPr>
          <p:nvPr/>
        </p:nvSpPr>
        <p:spPr bwMode="auto">
          <a:xfrm>
            <a:off x="7061200" y="717550"/>
            <a:ext cx="288925" cy="222250"/>
          </a:xfrm>
          <a:custGeom>
            <a:avLst/>
            <a:gdLst>
              <a:gd name="T0" fmla="*/ 0 w 288290"/>
              <a:gd name="T1" fmla="*/ 0 h 222250"/>
              <a:gd name="T2" fmla="*/ 288035 w 288290"/>
              <a:gd name="T3" fmla="*/ 0 h 222250"/>
              <a:gd name="T4" fmla="*/ 144018 w 288290"/>
              <a:gd name="T5" fmla="*/ 222250 h 222250"/>
              <a:gd name="T6" fmla="*/ 0 w 288290"/>
              <a:gd name="T7" fmla="*/ 0 h 222250"/>
              <a:gd name="T8" fmla="*/ 0 60000 65536"/>
              <a:gd name="T9" fmla="*/ 0 60000 65536"/>
              <a:gd name="T10" fmla="*/ 0 60000 65536"/>
              <a:gd name="T11" fmla="*/ 0 60000 65536"/>
              <a:gd name="T12" fmla="*/ 0 w 288290"/>
              <a:gd name="T13" fmla="*/ 0 h 222250"/>
              <a:gd name="T14" fmla="*/ 288290 w 288290"/>
              <a:gd name="T15" fmla="*/ 222250 h 222250"/>
            </a:gdLst>
            <a:ahLst/>
            <a:cxnLst>
              <a:cxn ang="T8">
                <a:pos x="T0" y="T1"/>
              </a:cxn>
              <a:cxn ang="T9">
                <a:pos x="T2" y="T3"/>
              </a:cxn>
              <a:cxn ang="T10">
                <a:pos x="T4" y="T5"/>
              </a:cxn>
              <a:cxn ang="T11">
                <a:pos x="T6" y="T7"/>
              </a:cxn>
            </a:cxnLst>
            <a:rect l="T12" t="T13" r="T14" b="T15"/>
            <a:pathLst>
              <a:path w="288290" h="222250">
                <a:moveTo>
                  <a:pt x="0" y="0"/>
                </a:moveTo>
                <a:lnTo>
                  <a:pt x="288035" y="0"/>
                </a:lnTo>
                <a:lnTo>
                  <a:pt x="144018" y="222250"/>
                </a:lnTo>
                <a:lnTo>
                  <a:pt x="0" y="0"/>
                </a:lnTo>
                <a:close/>
              </a:path>
            </a:pathLst>
          </a:custGeom>
          <a:noFill/>
          <a:ln w="15875">
            <a:solidFill>
              <a:srgbClr val="117DA7"/>
            </a:solidFill>
            <a:round/>
            <a:headEnd/>
            <a:tailEnd/>
          </a:ln>
        </p:spPr>
        <p:txBody>
          <a:bodyPr lIns="0" tIns="0" rIns="0" bIns="0"/>
          <a:lstStyle/>
          <a:p>
            <a:endParaRPr lang="zh-TW" altLang="en-US"/>
          </a:p>
        </p:txBody>
      </p:sp>
      <p:sp>
        <p:nvSpPr>
          <p:cNvPr id="27694" name="object 46"/>
          <p:cNvSpPr txBox="1">
            <a:spLocks noChangeArrowheads="1"/>
          </p:cNvSpPr>
          <p:nvPr/>
        </p:nvSpPr>
        <p:spPr bwMode="auto">
          <a:xfrm>
            <a:off x="2770188" y="274638"/>
            <a:ext cx="1687512" cy="989012"/>
          </a:xfrm>
          <a:prstGeom prst="rect">
            <a:avLst/>
          </a:prstGeom>
          <a:noFill/>
          <a:ln w="9525">
            <a:noFill/>
            <a:miter lim="800000"/>
            <a:headEnd/>
            <a:tailEnd/>
          </a:ln>
        </p:spPr>
        <p:txBody>
          <a:bodyPr lIns="0" tIns="0" rIns="0" bIns="0">
            <a:spAutoFit/>
          </a:bodyPr>
          <a:lstStyle/>
          <a:p>
            <a:pPr marL="684213" indent="-330200"/>
            <a:r>
              <a:rPr lang="zh-TW" sz="1300">
                <a:solidFill>
                  <a:schemeClr val="bg1"/>
                </a:solidFill>
                <a:latin typeface="新細明體" pitchFamily="18" charset="-120"/>
                <a:ea typeface="新細明體" pitchFamily="18" charset="-120"/>
              </a:rPr>
              <a:t>最後一野生脊髓灰  質炎病例</a:t>
            </a:r>
          </a:p>
          <a:p>
            <a:pPr marL="684213" indent="-330200"/>
            <a:endParaRPr lang="zh-TW" altLang="zh-TW" sz="1300">
              <a:solidFill>
                <a:schemeClr val="bg1"/>
              </a:solidFill>
              <a:latin typeface="Times New Roman" pitchFamily="18" charset="0"/>
              <a:cs typeface="Times New Roman" pitchFamily="18" charset="0"/>
            </a:endParaRPr>
          </a:p>
          <a:p>
            <a:pPr marL="684213" indent="-330200">
              <a:spcBef>
                <a:spcPts val="825"/>
              </a:spcBef>
            </a:pPr>
            <a:r>
              <a:rPr lang="zh-TW" altLang="zh-TW" sz="1800">
                <a:solidFill>
                  <a:schemeClr val="bg1"/>
                </a:solidFill>
                <a:latin typeface="Calibri" pitchFamily="34" charset="0"/>
              </a:rPr>
              <a:t>2014	</a:t>
            </a:r>
            <a:r>
              <a:rPr lang="zh-TW" altLang="zh-TW" sz="2700" baseline="2000">
                <a:solidFill>
                  <a:schemeClr val="bg1"/>
                </a:solidFill>
                <a:latin typeface="Calibri" pitchFamily="34" charset="0"/>
              </a:rPr>
              <a:t>2015</a:t>
            </a:r>
          </a:p>
        </p:txBody>
      </p:sp>
      <p:sp>
        <p:nvSpPr>
          <p:cNvPr id="27695" name="object 47"/>
          <p:cNvSpPr txBox="1">
            <a:spLocks noChangeArrowheads="1"/>
          </p:cNvSpPr>
          <p:nvPr/>
        </p:nvSpPr>
        <p:spPr bwMode="auto">
          <a:xfrm>
            <a:off x="4862513" y="274638"/>
            <a:ext cx="1538287" cy="987425"/>
          </a:xfrm>
          <a:prstGeom prst="rect">
            <a:avLst/>
          </a:prstGeom>
          <a:noFill/>
          <a:ln w="9525">
            <a:noFill/>
            <a:miter lim="800000"/>
            <a:headEnd/>
            <a:tailEnd/>
          </a:ln>
        </p:spPr>
        <p:txBody>
          <a:bodyPr lIns="0" tIns="0" rIns="0" bIns="0">
            <a:spAutoFit/>
          </a:bodyPr>
          <a:lstStyle/>
          <a:p>
            <a:pPr marL="157163" algn="ctr"/>
            <a:r>
              <a:rPr lang="zh-TW" sz="1300">
                <a:solidFill>
                  <a:schemeClr val="bg1"/>
                </a:solidFill>
                <a:latin typeface="新細明體" pitchFamily="18" charset="-120"/>
                <a:ea typeface="新細明體" pitchFamily="18" charset="-120"/>
              </a:rPr>
              <a:t>第二型脊髓灰質炎  口服疫苗最後運用</a:t>
            </a:r>
          </a:p>
          <a:p>
            <a:pPr marL="157163"/>
            <a:endParaRPr lang="zh-TW" altLang="zh-TW" sz="1300">
              <a:latin typeface="Times New Roman" pitchFamily="18" charset="0"/>
              <a:cs typeface="Times New Roman" pitchFamily="18" charset="0"/>
            </a:endParaRPr>
          </a:p>
          <a:p>
            <a:pPr marL="157163" algn="ctr">
              <a:spcBef>
                <a:spcPts val="813"/>
              </a:spcBef>
            </a:pPr>
            <a:r>
              <a:rPr lang="zh-TW" altLang="zh-TW" sz="1800">
                <a:solidFill>
                  <a:schemeClr val="bg1"/>
                </a:solidFill>
                <a:latin typeface="Calibri" pitchFamily="34" charset="0"/>
              </a:rPr>
              <a:t>2016	</a:t>
            </a:r>
            <a:r>
              <a:rPr lang="zh-TW" altLang="zh-TW" sz="2700" baseline="2000">
                <a:solidFill>
                  <a:schemeClr val="bg1"/>
                </a:solidFill>
                <a:latin typeface="Calibri" pitchFamily="34" charset="0"/>
              </a:rPr>
              <a:t>2017</a:t>
            </a:r>
          </a:p>
        </p:txBody>
      </p:sp>
      <p:sp>
        <p:nvSpPr>
          <p:cNvPr id="27696" name="object 48"/>
          <p:cNvSpPr txBox="1">
            <a:spLocks noChangeArrowheads="1"/>
          </p:cNvSpPr>
          <p:nvPr/>
        </p:nvSpPr>
        <p:spPr bwMode="auto">
          <a:xfrm>
            <a:off x="6851650" y="376238"/>
            <a:ext cx="684213" cy="200025"/>
          </a:xfrm>
          <a:prstGeom prst="rect">
            <a:avLst/>
          </a:prstGeom>
          <a:noFill/>
          <a:ln w="9525">
            <a:noFill/>
            <a:miter lim="800000"/>
            <a:headEnd/>
            <a:tailEnd/>
          </a:ln>
        </p:spPr>
        <p:txBody>
          <a:bodyPr lIns="0" tIns="0" rIns="0" bIns="0">
            <a:spAutoFit/>
          </a:bodyPr>
          <a:lstStyle/>
          <a:p>
            <a:pPr marL="12700"/>
            <a:r>
              <a:rPr lang="zh-TW" sz="1300">
                <a:solidFill>
                  <a:schemeClr val="bg1"/>
                </a:solidFill>
                <a:latin typeface="新細明體" pitchFamily="18" charset="-120"/>
                <a:ea typeface="新細明體" pitchFamily="18" charset="-120"/>
              </a:rPr>
              <a:t>全球認證</a:t>
            </a:r>
          </a:p>
        </p:txBody>
      </p:sp>
      <p:sp>
        <p:nvSpPr>
          <p:cNvPr id="27697" name="object 49"/>
          <p:cNvSpPr txBox="1">
            <a:spLocks noChangeArrowheads="1"/>
          </p:cNvSpPr>
          <p:nvPr/>
        </p:nvSpPr>
        <p:spPr bwMode="auto">
          <a:xfrm>
            <a:off x="7723188" y="276225"/>
            <a:ext cx="1344612" cy="409575"/>
          </a:xfrm>
          <a:prstGeom prst="rect">
            <a:avLst/>
          </a:prstGeom>
          <a:noFill/>
          <a:ln w="9525">
            <a:noFill/>
            <a:miter lim="800000"/>
            <a:headEnd/>
            <a:tailEnd/>
          </a:ln>
        </p:spPr>
        <p:txBody>
          <a:bodyPr lIns="0" tIns="0" rIns="0" bIns="0">
            <a:spAutoFit/>
          </a:bodyPr>
          <a:lstStyle/>
          <a:p>
            <a:pPr marL="12700"/>
            <a:r>
              <a:rPr lang="zh-TW" sz="1300">
                <a:solidFill>
                  <a:schemeClr val="bg1"/>
                </a:solidFill>
                <a:latin typeface="新細明體" pitchFamily="18" charset="-120"/>
                <a:ea typeface="新細明體" pitchFamily="18" charset="-120"/>
              </a:rPr>
              <a:t>第二型脊髓灰質炎</a:t>
            </a:r>
          </a:p>
          <a:p>
            <a:pPr marL="12700"/>
            <a:r>
              <a:rPr lang="zh-TW" sz="1300">
                <a:solidFill>
                  <a:schemeClr val="bg1"/>
                </a:solidFill>
                <a:latin typeface="新細明體" pitchFamily="18" charset="-120"/>
                <a:ea typeface="新細明體" pitchFamily="18" charset="-120"/>
              </a:rPr>
              <a:t>口服疫苗最後運用</a:t>
            </a:r>
          </a:p>
        </p:txBody>
      </p:sp>
      <p:sp>
        <p:nvSpPr>
          <p:cNvPr id="27698" name="object 50"/>
          <p:cNvSpPr txBox="1">
            <a:spLocks noChangeArrowheads="1"/>
          </p:cNvSpPr>
          <p:nvPr/>
        </p:nvSpPr>
        <p:spPr bwMode="auto">
          <a:xfrm>
            <a:off x="1909763" y="1846263"/>
            <a:ext cx="1244600" cy="246062"/>
          </a:xfrm>
          <a:prstGeom prst="rect">
            <a:avLst/>
          </a:prstGeom>
          <a:noFill/>
          <a:ln w="9525">
            <a:noFill/>
            <a:miter lim="800000"/>
            <a:headEnd/>
            <a:tailEnd/>
          </a:ln>
        </p:spPr>
        <p:txBody>
          <a:bodyPr lIns="0" tIns="0" rIns="0" bIns="0">
            <a:spAutoFit/>
          </a:bodyPr>
          <a:lstStyle/>
          <a:p>
            <a:pPr marL="12700"/>
            <a:r>
              <a:rPr lang="zh-TW" sz="1600" b="1">
                <a:solidFill>
                  <a:srgbClr val="4B4742"/>
                </a:solidFill>
                <a:latin typeface="新細明體" pitchFamily="18" charset="-120"/>
                <a:ea typeface="新細明體" pitchFamily="18" charset="-120"/>
              </a:rPr>
              <a:t>阻斷野生病毒</a:t>
            </a:r>
          </a:p>
        </p:txBody>
      </p:sp>
      <p:sp>
        <p:nvSpPr>
          <p:cNvPr id="27699" name="object 51"/>
          <p:cNvSpPr txBox="1">
            <a:spLocks noChangeArrowheads="1"/>
          </p:cNvSpPr>
          <p:nvPr/>
        </p:nvSpPr>
        <p:spPr bwMode="auto">
          <a:xfrm>
            <a:off x="4830763" y="1716088"/>
            <a:ext cx="1982787" cy="509587"/>
          </a:xfrm>
          <a:prstGeom prst="rect">
            <a:avLst/>
          </a:prstGeom>
          <a:noFill/>
          <a:ln w="9525">
            <a:noFill/>
            <a:miter lim="800000"/>
            <a:headEnd/>
            <a:tailEnd/>
          </a:ln>
        </p:spPr>
        <p:txBody>
          <a:bodyPr lIns="0" tIns="0" rIns="0" bIns="0">
            <a:spAutoFit/>
          </a:bodyPr>
          <a:lstStyle/>
          <a:p>
            <a:pPr algn="ctr"/>
            <a:r>
              <a:rPr lang="zh-TW" sz="1600" b="1">
                <a:solidFill>
                  <a:srgbClr val="4B4742"/>
                </a:solidFill>
                <a:latin typeface="新細明體" pitchFamily="18" charset="-120"/>
                <a:ea typeface="新細明體" pitchFamily="18" charset="-120"/>
              </a:rPr>
              <a:t>病毒爆發對應</a:t>
            </a:r>
          </a:p>
          <a:p>
            <a:pPr algn="ctr"/>
            <a:r>
              <a:rPr lang="zh-TW" altLang="zh-TW" sz="1600" b="1">
                <a:solidFill>
                  <a:srgbClr val="4B4742"/>
                </a:solidFill>
                <a:latin typeface="Calibri" pitchFamily="34" charset="0"/>
              </a:rPr>
              <a:t>(</a:t>
            </a:r>
            <a:r>
              <a:rPr lang="zh-TW" sz="1600" b="1">
                <a:solidFill>
                  <a:srgbClr val="4B4742"/>
                </a:solidFill>
                <a:latin typeface="新細明體" pitchFamily="18" charset="-120"/>
                <a:ea typeface="新細明體" pitchFamily="18" charset="-120"/>
              </a:rPr>
              <a:t>特別是疫苗衍生病毒</a:t>
            </a:r>
            <a:r>
              <a:rPr lang="zh-TW" altLang="zh-TW" sz="1600">
                <a:latin typeface="Calibri" pitchFamily="34" charset="0"/>
              </a:rPr>
              <a:t>)</a:t>
            </a:r>
          </a:p>
        </p:txBody>
      </p:sp>
      <p:sp>
        <p:nvSpPr>
          <p:cNvPr id="27700" name="object 52"/>
          <p:cNvSpPr txBox="1">
            <a:spLocks noChangeArrowheads="1"/>
          </p:cNvSpPr>
          <p:nvPr/>
        </p:nvSpPr>
        <p:spPr bwMode="auto">
          <a:xfrm>
            <a:off x="2209800" y="4271963"/>
            <a:ext cx="1649413" cy="246062"/>
          </a:xfrm>
          <a:prstGeom prst="rect">
            <a:avLst/>
          </a:prstGeom>
          <a:noFill/>
          <a:ln w="9525">
            <a:noFill/>
            <a:miter lim="800000"/>
            <a:headEnd/>
            <a:tailEnd/>
          </a:ln>
        </p:spPr>
        <p:txBody>
          <a:bodyPr lIns="0" tIns="0" rIns="0" bIns="0">
            <a:spAutoFit/>
          </a:bodyPr>
          <a:lstStyle/>
          <a:p>
            <a:pPr marL="12700"/>
            <a:r>
              <a:rPr lang="zh-TW" sz="1600" b="1">
                <a:solidFill>
                  <a:srgbClr val="4B4742"/>
                </a:solidFill>
                <a:latin typeface="新細明體" pitchFamily="18" charset="-120"/>
                <a:ea typeface="新細明體" pitchFamily="18" charset="-120"/>
              </a:rPr>
              <a:t>完成長期儲存計畫</a:t>
            </a:r>
          </a:p>
        </p:txBody>
      </p:sp>
      <p:sp>
        <p:nvSpPr>
          <p:cNvPr id="27701" name="object 53"/>
          <p:cNvSpPr txBox="1">
            <a:spLocks noChangeArrowheads="1"/>
          </p:cNvSpPr>
          <p:nvPr/>
        </p:nvSpPr>
        <p:spPr bwMode="auto">
          <a:xfrm>
            <a:off x="4884738" y="4271963"/>
            <a:ext cx="1854200" cy="246062"/>
          </a:xfrm>
          <a:prstGeom prst="rect">
            <a:avLst/>
          </a:prstGeom>
          <a:noFill/>
          <a:ln w="9525">
            <a:noFill/>
            <a:miter lim="800000"/>
            <a:headEnd/>
            <a:tailEnd/>
          </a:ln>
        </p:spPr>
        <p:txBody>
          <a:bodyPr lIns="0" tIns="0" rIns="0" bIns="0">
            <a:spAutoFit/>
          </a:bodyPr>
          <a:lstStyle/>
          <a:p>
            <a:pPr marL="12700"/>
            <a:r>
              <a:rPr lang="zh-TW" sz="1600" b="1">
                <a:solidFill>
                  <a:srgbClr val="4B4742"/>
                </a:solidFill>
                <a:latin typeface="新細明體" pitchFamily="18" charset="-120"/>
                <a:ea typeface="新細明體" pitchFamily="18" charset="-120"/>
              </a:rPr>
              <a:t>完成全球儲存和認證</a:t>
            </a:r>
          </a:p>
        </p:txBody>
      </p:sp>
      <p:sp>
        <p:nvSpPr>
          <p:cNvPr id="27702" name="object 54"/>
          <p:cNvSpPr txBox="1">
            <a:spLocks noChangeArrowheads="1"/>
          </p:cNvSpPr>
          <p:nvPr/>
        </p:nvSpPr>
        <p:spPr bwMode="auto">
          <a:xfrm>
            <a:off x="2308225" y="2781300"/>
            <a:ext cx="1244600" cy="246063"/>
          </a:xfrm>
          <a:prstGeom prst="rect">
            <a:avLst/>
          </a:prstGeom>
          <a:noFill/>
          <a:ln w="9525">
            <a:noFill/>
            <a:miter lim="800000"/>
            <a:headEnd/>
            <a:tailEnd/>
          </a:ln>
        </p:spPr>
        <p:txBody>
          <a:bodyPr lIns="0" tIns="0" rIns="0" bIns="0">
            <a:spAutoFit/>
          </a:bodyPr>
          <a:lstStyle/>
          <a:p>
            <a:pPr marL="12700"/>
            <a:r>
              <a:rPr lang="zh-TW" sz="1600" b="1">
                <a:solidFill>
                  <a:srgbClr val="4B4742"/>
                </a:solidFill>
                <a:latin typeface="新細明體" pitchFamily="18" charset="-120"/>
                <a:ea typeface="新細明體" pitchFamily="18" charset="-120"/>
              </a:rPr>
              <a:t>加強免疫系統</a:t>
            </a:r>
          </a:p>
        </p:txBody>
      </p:sp>
      <p:sp>
        <p:nvSpPr>
          <p:cNvPr id="27703" name="object 55"/>
          <p:cNvSpPr txBox="1">
            <a:spLocks noChangeArrowheads="1"/>
          </p:cNvSpPr>
          <p:nvPr/>
        </p:nvSpPr>
        <p:spPr bwMode="auto">
          <a:xfrm>
            <a:off x="4294188" y="2876550"/>
            <a:ext cx="1179512" cy="606425"/>
          </a:xfrm>
          <a:prstGeom prst="rect">
            <a:avLst/>
          </a:prstGeom>
          <a:noFill/>
          <a:ln w="9525">
            <a:noFill/>
            <a:miter lim="800000"/>
            <a:headEnd/>
            <a:tailEnd/>
          </a:ln>
        </p:spPr>
        <p:txBody>
          <a:bodyPr lIns="0" tIns="0" rIns="0" bIns="0">
            <a:spAutoFit/>
          </a:bodyPr>
          <a:lstStyle/>
          <a:p>
            <a:pPr marL="11113" algn="ctr"/>
            <a:r>
              <a:rPr lang="zh-TW" sz="1300" b="1">
                <a:solidFill>
                  <a:srgbClr val="4B4742"/>
                </a:solidFill>
                <a:latin typeface="新細明體" pitchFamily="18" charset="-120"/>
                <a:ea typeface="新細明體" pitchFamily="18" charset="-120"/>
              </a:rPr>
              <a:t>完成滅活疫苗  的採用和</a:t>
            </a:r>
            <a:r>
              <a:rPr lang="zh-TW" altLang="zh-TW" sz="1300" b="1">
                <a:solidFill>
                  <a:srgbClr val="4B4742"/>
                </a:solidFill>
                <a:latin typeface="Calibri" pitchFamily="34" charset="0"/>
              </a:rPr>
              <a:t>2</a:t>
            </a:r>
            <a:r>
              <a:rPr lang="zh-TW" sz="1300" b="1">
                <a:solidFill>
                  <a:srgbClr val="4B4742"/>
                </a:solidFill>
                <a:latin typeface="新細明體" pitchFamily="18" charset="-120"/>
                <a:ea typeface="新細明體" pitchFamily="18" charset="-120"/>
              </a:rPr>
              <a:t>型  口服疫苗的退出</a:t>
            </a:r>
          </a:p>
        </p:txBody>
      </p:sp>
      <p:sp>
        <p:nvSpPr>
          <p:cNvPr id="27704" name="object 56"/>
          <p:cNvSpPr txBox="1">
            <a:spLocks noChangeArrowheads="1"/>
          </p:cNvSpPr>
          <p:nvPr/>
        </p:nvSpPr>
        <p:spPr bwMode="auto">
          <a:xfrm>
            <a:off x="5567363" y="2982913"/>
            <a:ext cx="1930400" cy="457200"/>
          </a:xfrm>
          <a:prstGeom prst="rect">
            <a:avLst/>
          </a:prstGeom>
          <a:noFill/>
          <a:ln w="9525">
            <a:noFill/>
            <a:miter lim="800000"/>
            <a:headEnd/>
            <a:tailEnd/>
          </a:ln>
        </p:spPr>
        <p:txBody>
          <a:bodyPr lIns="0" tIns="0" rIns="0" bIns="0">
            <a:spAutoFit/>
          </a:bodyPr>
          <a:lstStyle/>
          <a:p>
            <a:pPr marL="12700">
              <a:lnSpc>
                <a:spcPts val="1775"/>
              </a:lnSpc>
            </a:pPr>
            <a:r>
              <a:rPr lang="zh-TW" sz="1500" b="1">
                <a:solidFill>
                  <a:srgbClr val="4B4742"/>
                </a:solidFill>
                <a:latin typeface="新細明體" pitchFamily="18" charset="-120"/>
                <a:ea typeface="新細明體" pitchFamily="18" charset="-120"/>
              </a:rPr>
              <a:t>滅活疫苗和口服脊髓灰  質炎疫苗併入常規免疫</a:t>
            </a:r>
          </a:p>
        </p:txBody>
      </p:sp>
      <p:sp>
        <p:nvSpPr>
          <p:cNvPr id="27705" name="object 57"/>
          <p:cNvSpPr txBox="1">
            <a:spLocks noChangeArrowheads="1"/>
          </p:cNvSpPr>
          <p:nvPr/>
        </p:nvSpPr>
        <p:spPr bwMode="auto">
          <a:xfrm>
            <a:off x="4824413" y="5332413"/>
            <a:ext cx="2055812" cy="500062"/>
          </a:xfrm>
          <a:prstGeom prst="rect">
            <a:avLst/>
          </a:prstGeom>
          <a:noFill/>
          <a:ln w="9525">
            <a:noFill/>
            <a:miter lim="800000"/>
            <a:headEnd/>
            <a:tailEnd/>
          </a:ln>
        </p:spPr>
        <p:txBody>
          <a:bodyPr lIns="0" tIns="0" rIns="0" bIns="0">
            <a:spAutoFit/>
          </a:bodyPr>
          <a:lstStyle/>
          <a:p>
            <a:pPr algn="ctr"/>
            <a:r>
              <a:rPr lang="zh-TW" sz="1600" b="1">
                <a:solidFill>
                  <a:srgbClr val="4B4742"/>
                </a:solidFill>
                <a:latin typeface="新細明體" pitchFamily="18" charset="-120"/>
                <a:ea typeface="新細明體" pitchFamily="18" charset="-120"/>
              </a:rPr>
              <a:t>將消滅病毒之</a:t>
            </a:r>
          </a:p>
          <a:p>
            <a:pPr algn="ctr"/>
            <a:r>
              <a:rPr lang="zh-TW" sz="1600" b="1">
                <a:solidFill>
                  <a:srgbClr val="4B4742"/>
                </a:solidFill>
                <a:latin typeface="新細明體" pitchFamily="18" charset="-120"/>
                <a:ea typeface="新細明體" pitchFamily="18" charset="-120"/>
              </a:rPr>
              <a:t>基礎設備和經驗常規化</a:t>
            </a:r>
          </a:p>
        </p:txBody>
      </p:sp>
      <p:sp>
        <p:nvSpPr>
          <p:cNvPr id="27706" name="object 58"/>
          <p:cNvSpPr txBox="1">
            <a:spLocks noChangeArrowheads="1"/>
          </p:cNvSpPr>
          <p:nvPr/>
        </p:nvSpPr>
        <p:spPr bwMode="auto">
          <a:xfrm>
            <a:off x="2522538" y="5454650"/>
            <a:ext cx="1041400" cy="246063"/>
          </a:xfrm>
          <a:prstGeom prst="rect">
            <a:avLst/>
          </a:prstGeom>
          <a:noFill/>
          <a:ln w="9525">
            <a:noFill/>
            <a:miter lim="800000"/>
            <a:headEnd/>
            <a:tailEnd/>
          </a:ln>
        </p:spPr>
        <p:txBody>
          <a:bodyPr lIns="0" tIns="0" rIns="0" bIns="0">
            <a:spAutoFit/>
          </a:bodyPr>
          <a:lstStyle/>
          <a:p>
            <a:pPr marL="12700"/>
            <a:r>
              <a:rPr lang="zh-TW" sz="1600" b="1">
                <a:solidFill>
                  <a:srgbClr val="4B4742"/>
                </a:solidFill>
                <a:latin typeface="新細明體" pitchFamily="18" charset="-120"/>
                <a:ea typeface="新細明體" pitchFamily="18" charset="-120"/>
              </a:rPr>
              <a:t>諮詢與發展</a:t>
            </a:r>
          </a:p>
        </p:txBody>
      </p:sp>
      <p:sp>
        <p:nvSpPr>
          <p:cNvPr id="27707" name="object 59"/>
          <p:cNvSpPr txBox="1">
            <a:spLocks noChangeArrowheads="1"/>
          </p:cNvSpPr>
          <p:nvPr/>
        </p:nvSpPr>
        <p:spPr bwMode="auto">
          <a:xfrm>
            <a:off x="2076450" y="3130550"/>
            <a:ext cx="1962150" cy="500063"/>
          </a:xfrm>
          <a:prstGeom prst="rect">
            <a:avLst/>
          </a:prstGeom>
          <a:noFill/>
          <a:ln w="9525">
            <a:noFill/>
            <a:miter lim="800000"/>
            <a:headEnd/>
            <a:tailEnd/>
          </a:ln>
        </p:spPr>
        <p:txBody>
          <a:bodyPr lIns="0" tIns="0" rIns="0" bIns="0">
            <a:spAutoFit/>
          </a:bodyPr>
          <a:lstStyle/>
          <a:p>
            <a:pPr algn="ctr"/>
            <a:r>
              <a:rPr lang="zh-TW" sz="1600" b="1">
                <a:solidFill>
                  <a:srgbClr val="4B4742"/>
                </a:solidFill>
                <a:latin typeface="新細明體" pitchFamily="18" charset="-120"/>
                <a:ea typeface="新細明體" pitchFamily="18" charset="-120"/>
              </a:rPr>
              <a:t>解決停用</a:t>
            </a:r>
            <a:r>
              <a:rPr lang="zh-TW" altLang="zh-TW" sz="1600" b="1">
                <a:solidFill>
                  <a:srgbClr val="4B4742"/>
                </a:solidFill>
                <a:latin typeface="Calibri" pitchFamily="34" charset="0"/>
              </a:rPr>
              <a:t>2</a:t>
            </a:r>
            <a:r>
              <a:rPr lang="zh-TW" sz="1600" b="1">
                <a:solidFill>
                  <a:srgbClr val="4B4742"/>
                </a:solidFill>
                <a:latin typeface="新細明體" pitchFamily="18" charset="-120"/>
                <a:ea typeface="新細明體" pitchFamily="18" charset="-120"/>
              </a:rPr>
              <a:t>型口服疫苗</a:t>
            </a:r>
          </a:p>
          <a:p>
            <a:pPr algn="ctr"/>
            <a:r>
              <a:rPr lang="zh-TW" sz="1600" b="1">
                <a:solidFill>
                  <a:srgbClr val="4B4742"/>
                </a:solidFill>
                <a:latin typeface="新細明體" pitchFamily="18" charset="-120"/>
                <a:ea typeface="新細明體" pitchFamily="18" charset="-120"/>
              </a:rPr>
              <a:t>為前提條件</a:t>
            </a:r>
          </a:p>
        </p:txBody>
      </p:sp>
      <p:sp>
        <p:nvSpPr>
          <p:cNvPr id="27708" name="object 60"/>
          <p:cNvSpPr>
            <a:spLocks/>
          </p:cNvSpPr>
          <p:nvPr/>
        </p:nvSpPr>
        <p:spPr bwMode="auto">
          <a:xfrm>
            <a:off x="923925" y="1008063"/>
            <a:ext cx="287338" cy="287337"/>
          </a:xfrm>
          <a:custGeom>
            <a:avLst/>
            <a:gdLst>
              <a:gd name="T0" fmla="*/ 288035 w 288290"/>
              <a:gd name="T1" fmla="*/ 109982 h 288290"/>
              <a:gd name="T2" fmla="*/ 0 w 288290"/>
              <a:gd name="T3" fmla="*/ 109982 h 288290"/>
              <a:gd name="T4" fmla="*/ 89001 w 288290"/>
              <a:gd name="T5" fmla="*/ 178054 h 288290"/>
              <a:gd name="T6" fmla="*/ 55003 w 288290"/>
              <a:gd name="T7" fmla="*/ 288036 h 288290"/>
              <a:gd name="T8" fmla="*/ 144017 w 288290"/>
              <a:gd name="T9" fmla="*/ 219963 h 288290"/>
              <a:gd name="T10" fmla="*/ 211977 w 288290"/>
              <a:gd name="T11" fmla="*/ 219963 h 288290"/>
              <a:gd name="T12" fmla="*/ 199021 w 288290"/>
              <a:gd name="T13" fmla="*/ 178054 h 288290"/>
              <a:gd name="T14" fmla="*/ 288035 w 288290"/>
              <a:gd name="T15" fmla="*/ 109982 h 288290"/>
              <a:gd name="T16" fmla="*/ 211977 w 288290"/>
              <a:gd name="T17" fmla="*/ 219963 h 288290"/>
              <a:gd name="T18" fmla="*/ 144017 w 288290"/>
              <a:gd name="T19" fmla="*/ 219963 h 288290"/>
              <a:gd name="T20" fmla="*/ 233019 w 288290"/>
              <a:gd name="T21" fmla="*/ 288036 h 288290"/>
              <a:gd name="T22" fmla="*/ 211977 w 288290"/>
              <a:gd name="T23" fmla="*/ 219963 h 288290"/>
              <a:gd name="T24" fmla="*/ 144017 w 288290"/>
              <a:gd name="T25" fmla="*/ 0 h 288290"/>
              <a:gd name="T26" fmla="*/ 110020 w 288290"/>
              <a:gd name="T27" fmla="*/ 109982 h 288290"/>
              <a:gd name="T28" fmla="*/ 178015 w 288290"/>
              <a:gd name="T29" fmla="*/ 109982 h 288290"/>
              <a:gd name="T30" fmla="*/ 144017 w 288290"/>
              <a:gd name="T31" fmla="*/ 0 h 2882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290"/>
              <a:gd name="T49" fmla="*/ 0 h 288290"/>
              <a:gd name="T50" fmla="*/ 288290 w 288290"/>
              <a:gd name="T51" fmla="*/ 288290 h 2882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290" h="288290">
                <a:moveTo>
                  <a:pt x="288035" y="109982"/>
                </a:moveTo>
                <a:lnTo>
                  <a:pt x="0" y="109982"/>
                </a:lnTo>
                <a:lnTo>
                  <a:pt x="89001" y="178054"/>
                </a:lnTo>
                <a:lnTo>
                  <a:pt x="55003" y="288036"/>
                </a:lnTo>
                <a:lnTo>
                  <a:pt x="144017" y="219963"/>
                </a:lnTo>
                <a:lnTo>
                  <a:pt x="211977" y="219963"/>
                </a:lnTo>
                <a:lnTo>
                  <a:pt x="199021" y="178054"/>
                </a:lnTo>
                <a:lnTo>
                  <a:pt x="288035" y="109982"/>
                </a:lnTo>
                <a:close/>
              </a:path>
              <a:path w="288290" h="288290">
                <a:moveTo>
                  <a:pt x="211977" y="219963"/>
                </a:moveTo>
                <a:lnTo>
                  <a:pt x="144017" y="219963"/>
                </a:lnTo>
                <a:lnTo>
                  <a:pt x="233019" y="288036"/>
                </a:lnTo>
                <a:lnTo>
                  <a:pt x="211977" y="219963"/>
                </a:lnTo>
                <a:close/>
              </a:path>
              <a:path w="288290" h="288290">
                <a:moveTo>
                  <a:pt x="144017" y="0"/>
                </a:moveTo>
                <a:lnTo>
                  <a:pt x="110020" y="109982"/>
                </a:lnTo>
                <a:lnTo>
                  <a:pt x="178015" y="109982"/>
                </a:lnTo>
                <a:lnTo>
                  <a:pt x="144017" y="0"/>
                </a:lnTo>
                <a:close/>
              </a:path>
            </a:pathLst>
          </a:custGeom>
          <a:solidFill>
            <a:srgbClr val="C00000"/>
          </a:solidFill>
          <a:ln w="9525">
            <a:noFill/>
            <a:round/>
            <a:headEnd/>
            <a:tailEnd/>
          </a:ln>
        </p:spPr>
        <p:txBody>
          <a:bodyPr lIns="0" tIns="0" rIns="0" bIns="0"/>
          <a:lstStyle/>
          <a:p>
            <a:endParaRPr lang="zh-TW" altLang="en-US"/>
          </a:p>
        </p:txBody>
      </p:sp>
      <p:sp>
        <p:nvSpPr>
          <p:cNvPr id="27709" name="object 61"/>
          <p:cNvSpPr>
            <a:spLocks/>
          </p:cNvSpPr>
          <p:nvPr/>
        </p:nvSpPr>
        <p:spPr bwMode="auto">
          <a:xfrm>
            <a:off x="923925" y="1008063"/>
            <a:ext cx="287338" cy="287337"/>
          </a:xfrm>
          <a:custGeom>
            <a:avLst/>
            <a:gdLst>
              <a:gd name="T0" fmla="*/ 0 w 288290"/>
              <a:gd name="T1" fmla="*/ 109982 h 288290"/>
              <a:gd name="T2" fmla="*/ 110020 w 288290"/>
              <a:gd name="T3" fmla="*/ 109982 h 288290"/>
              <a:gd name="T4" fmla="*/ 144017 w 288290"/>
              <a:gd name="T5" fmla="*/ 0 h 288290"/>
              <a:gd name="T6" fmla="*/ 178015 w 288290"/>
              <a:gd name="T7" fmla="*/ 109982 h 288290"/>
              <a:gd name="T8" fmla="*/ 288035 w 288290"/>
              <a:gd name="T9" fmla="*/ 109982 h 288290"/>
              <a:gd name="T10" fmla="*/ 199021 w 288290"/>
              <a:gd name="T11" fmla="*/ 178054 h 288290"/>
              <a:gd name="T12" fmla="*/ 233019 w 288290"/>
              <a:gd name="T13" fmla="*/ 288036 h 288290"/>
              <a:gd name="T14" fmla="*/ 144017 w 288290"/>
              <a:gd name="T15" fmla="*/ 219963 h 288290"/>
              <a:gd name="T16" fmla="*/ 55003 w 288290"/>
              <a:gd name="T17" fmla="*/ 288036 h 288290"/>
              <a:gd name="T18" fmla="*/ 89001 w 288290"/>
              <a:gd name="T19" fmla="*/ 178054 h 288290"/>
              <a:gd name="T20" fmla="*/ 0 w 288290"/>
              <a:gd name="T21" fmla="*/ 109982 h 288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290"/>
              <a:gd name="T34" fmla="*/ 0 h 288290"/>
              <a:gd name="T35" fmla="*/ 288290 w 288290"/>
              <a:gd name="T36" fmla="*/ 288290 h 2882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290" h="288290">
                <a:moveTo>
                  <a:pt x="0" y="109982"/>
                </a:moveTo>
                <a:lnTo>
                  <a:pt x="110020" y="109982"/>
                </a:lnTo>
                <a:lnTo>
                  <a:pt x="144017" y="0"/>
                </a:lnTo>
                <a:lnTo>
                  <a:pt x="178015" y="109982"/>
                </a:lnTo>
                <a:lnTo>
                  <a:pt x="288035" y="109982"/>
                </a:lnTo>
                <a:lnTo>
                  <a:pt x="199021" y="178054"/>
                </a:lnTo>
                <a:lnTo>
                  <a:pt x="233019" y="288036"/>
                </a:lnTo>
                <a:lnTo>
                  <a:pt x="144017" y="219963"/>
                </a:lnTo>
                <a:lnTo>
                  <a:pt x="55003" y="288036"/>
                </a:lnTo>
                <a:lnTo>
                  <a:pt x="89001" y="178054"/>
                </a:lnTo>
                <a:lnTo>
                  <a:pt x="0" y="109982"/>
                </a:lnTo>
                <a:close/>
              </a:path>
            </a:pathLst>
          </a:custGeom>
          <a:noFill/>
          <a:ln w="15875">
            <a:solidFill>
              <a:srgbClr val="117DA7"/>
            </a:solidFill>
            <a:round/>
            <a:headEnd/>
            <a:tailEnd/>
          </a:ln>
        </p:spPr>
        <p:txBody>
          <a:bodyPr lIns="0" tIns="0" rIns="0" bIns="0"/>
          <a:lstStyle/>
          <a:p>
            <a:endParaRPr lang="zh-TW" altLang="en-US"/>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ject 2"/>
          <p:cNvSpPr>
            <a:spLocks noChangeArrowheads="1"/>
          </p:cNvSpPr>
          <p:nvPr/>
        </p:nvSpPr>
        <p:spPr bwMode="auto">
          <a:xfrm>
            <a:off x="34925" y="1125538"/>
            <a:ext cx="9061450" cy="5038725"/>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28675" name="object 3"/>
          <p:cNvSpPr txBox="1">
            <a:spLocks noGrp="1"/>
          </p:cNvSpPr>
          <p:nvPr>
            <p:ph type="title"/>
          </p:nvPr>
        </p:nvSpPr>
        <p:spPr bwMode="auto">
          <a:xfrm>
            <a:off x="785813" y="257175"/>
            <a:ext cx="7559675" cy="769938"/>
          </a:xfrm>
          <a:solidFill>
            <a:srgbClr val="D0D4E7"/>
          </a:solidFill>
          <a:ln>
            <a:miter lim="800000"/>
            <a:headEnd/>
            <a:tailEnd/>
          </a:ln>
        </p:spPr>
        <p:txBody>
          <a:bodyPr vert="horz" wrap="square" tIns="24765" numCol="1" anchor="t" anchorCtr="0" compatLnSpc="1">
            <a:prstTxWarp prst="textNoShape">
              <a:avLst/>
            </a:prstTxWarp>
            <a:spAutoFit/>
          </a:bodyPr>
          <a:lstStyle/>
          <a:p>
            <a:pPr marL="325438">
              <a:spcBef>
                <a:spcPts val="200"/>
              </a:spcBef>
            </a:pPr>
            <a:r>
              <a:rPr lang="zh-TW" sz="4400" smtClean="0">
                <a:solidFill>
                  <a:srgbClr val="CC0000"/>
                </a:solidFill>
                <a:latin typeface="Microsoft YaHei" pitchFamily="34" charset="-122"/>
                <a:ea typeface="Microsoft YaHei" pitchFamily="34" charset="-122"/>
              </a:rPr>
              <a:t>預算</a:t>
            </a:r>
            <a:r>
              <a:rPr lang="zh-TW" altLang="zh-TW" sz="4400" smtClean="0">
                <a:solidFill>
                  <a:srgbClr val="CC0000"/>
                </a:solidFill>
                <a:latin typeface="Trebuchet MS" pitchFamily="34" charset="0"/>
                <a:ea typeface="Microsoft YaHei" pitchFamily="34" charset="-122"/>
              </a:rPr>
              <a:t>: 5.5 Billion(55</a:t>
            </a:r>
            <a:r>
              <a:rPr lang="zh-TW" sz="4400" smtClean="0">
                <a:solidFill>
                  <a:srgbClr val="CC0000"/>
                </a:solidFill>
                <a:latin typeface="Microsoft YaHei" pitchFamily="34" charset="-122"/>
                <a:ea typeface="Microsoft YaHei" pitchFamily="34" charset="-122"/>
              </a:rPr>
              <a:t>億美金</a:t>
            </a:r>
            <a:r>
              <a:rPr lang="zh-TW" altLang="zh-TW" sz="4400" smtClean="0">
                <a:solidFill>
                  <a:srgbClr val="CC0000"/>
                </a:solidFill>
                <a:latin typeface="Trebuchet MS" pitchFamily="34" charset="0"/>
                <a:ea typeface="Microsoft YaHei" pitchFamily="34" charset="-122"/>
              </a:rPr>
              <a:t>)</a:t>
            </a:r>
            <a:endParaRPr lang="zh-TW" altLang="zh-TW" sz="4400" smtClean="0">
              <a:latin typeface="Trebuchet MS" pitchFamily="34" charset="0"/>
              <a:ea typeface="Microsoft YaHei" pitchFamily="34" charset="-122"/>
            </a:endParaRPr>
          </a:p>
        </p:txBody>
      </p:sp>
      <p:sp>
        <p:nvSpPr>
          <p:cNvPr id="28676" name="object 4"/>
          <p:cNvSpPr txBox="1">
            <a:spLocks noChangeArrowheads="1"/>
          </p:cNvSpPr>
          <p:nvPr/>
        </p:nvSpPr>
        <p:spPr bwMode="auto">
          <a:xfrm>
            <a:off x="762000" y="6054725"/>
            <a:ext cx="6865938" cy="755650"/>
          </a:xfrm>
          <a:prstGeom prst="rect">
            <a:avLst/>
          </a:prstGeom>
          <a:noFill/>
          <a:ln w="9525">
            <a:noFill/>
            <a:miter lim="800000"/>
            <a:headEnd/>
            <a:tailEnd/>
          </a:ln>
        </p:spPr>
        <p:txBody>
          <a:bodyPr lIns="0" tIns="0" rIns="0" bIns="0">
            <a:spAutoFit/>
          </a:bodyPr>
          <a:lstStyle/>
          <a:p>
            <a:pPr marL="12700"/>
            <a:r>
              <a:rPr lang="zh-TW" sz="1800">
                <a:latin typeface="新細明體" pitchFamily="18" charset="-120"/>
                <a:ea typeface="新細明體" pitchFamily="18" charset="-120"/>
              </a:rPr>
              <a:t>資料來源</a:t>
            </a:r>
            <a:r>
              <a:rPr lang="zh-TW" altLang="zh-TW" sz="1800">
                <a:latin typeface="Calibri" pitchFamily="34" charset="0"/>
              </a:rPr>
              <a:t>:</a:t>
            </a:r>
          </a:p>
          <a:p>
            <a:pPr marL="12700">
              <a:spcBef>
                <a:spcPts val="13"/>
              </a:spcBef>
            </a:pPr>
            <a:r>
              <a:rPr lang="zh-TW" altLang="zh-TW" sz="1500">
                <a:latin typeface="Calibri" pitchFamily="34" charset="0"/>
                <a:hlinkClick r:id="rId3"/>
              </a:rPr>
              <a:t>http://www.polioeradication.org/Portals/0/Document/Resources/StrategyWork/GPEI_Pl </a:t>
            </a:r>
            <a:r>
              <a:rPr lang="zh-TW" altLang="zh-TW" sz="1500">
                <a:latin typeface="Calibri" pitchFamily="34" charset="0"/>
              </a:rPr>
              <a:t> an_FactFile_EN.pdf</a:t>
            </a:r>
          </a:p>
        </p:txBody>
      </p:sp>
      <p:sp>
        <p:nvSpPr>
          <p:cNvPr id="28677" name="object 5"/>
          <p:cNvSpPr>
            <a:spLocks/>
          </p:cNvSpPr>
          <p:nvPr/>
        </p:nvSpPr>
        <p:spPr bwMode="auto">
          <a:xfrm>
            <a:off x="433388" y="476250"/>
            <a:ext cx="288925" cy="288925"/>
          </a:xfrm>
          <a:custGeom>
            <a:avLst/>
            <a:gdLst>
              <a:gd name="T0" fmla="*/ 288023 w 288290"/>
              <a:gd name="T1" fmla="*/ 110109 h 288290"/>
              <a:gd name="T2" fmla="*/ 0 w 288290"/>
              <a:gd name="T3" fmla="*/ 110109 h 288290"/>
              <a:gd name="T4" fmla="*/ 89001 w 288290"/>
              <a:gd name="T5" fmla="*/ 178054 h 288290"/>
              <a:gd name="T6" fmla="*/ 55003 w 288290"/>
              <a:gd name="T7" fmla="*/ 288036 h 288290"/>
              <a:gd name="T8" fmla="*/ 144005 w 288290"/>
              <a:gd name="T9" fmla="*/ 220091 h 288290"/>
              <a:gd name="T10" fmla="*/ 212016 w 288290"/>
              <a:gd name="T11" fmla="*/ 220091 h 288290"/>
              <a:gd name="T12" fmla="*/ 199021 w 288290"/>
              <a:gd name="T13" fmla="*/ 178054 h 288290"/>
              <a:gd name="T14" fmla="*/ 288023 w 288290"/>
              <a:gd name="T15" fmla="*/ 110109 h 288290"/>
              <a:gd name="T16" fmla="*/ 212016 w 288290"/>
              <a:gd name="T17" fmla="*/ 220091 h 288290"/>
              <a:gd name="T18" fmla="*/ 144005 w 288290"/>
              <a:gd name="T19" fmla="*/ 220091 h 288290"/>
              <a:gd name="T20" fmla="*/ 233019 w 288290"/>
              <a:gd name="T21" fmla="*/ 288036 h 288290"/>
              <a:gd name="T22" fmla="*/ 212016 w 288290"/>
              <a:gd name="T23" fmla="*/ 220091 h 288290"/>
              <a:gd name="T24" fmla="*/ 144005 w 288290"/>
              <a:gd name="T25" fmla="*/ 0 h 288290"/>
              <a:gd name="T26" fmla="*/ 110020 w 288290"/>
              <a:gd name="T27" fmla="*/ 110109 h 288290"/>
              <a:gd name="T28" fmla="*/ 178003 w 288290"/>
              <a:gd name="T29" fmla="*/ 110109 h 288290"/>
              <a:gd name="T30" fmla="*/ 144005 w 288290"/>
              <a:gd name="T31" fmla="*/ 0 h 2882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290"/>
              <a:gd name="T49" fmla="*/ 0 h 288290"/>
              <a:gd name="T50" fmla="*/ 288290 w 288290"/>
              <a:gd name="T51" fmla="*/ 288290 h 2882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290" h="288290">
                <a:moveTo>
                  <a:pt x="288023" y="110109"/>
                </a:moveTo>
                <a:lnTo>
                  <a:pt x="0" y="110109"/>
                </a:lnTo>
                <a:lnTo>
                  <a:pt x="89001" y="178054"/>
                </a:lnTo>
                <a:lnTo>
                  <a:pt x="55003" y="288036"/>
                </a:lnTo>
                <a:lnTo>
                  <a:pt x="144005" y="220091"/>
                </a:lnTo>
                <a:lnTo>
                  <a:pt x="212016" y="220091"/>
                </a:lnTo>
                <a:lnTo>
                  <a:pt x="199021" y="178054"/>
                </a:lnTo>
                <a:lnTo>
                  <a:pt x="288023" y="110109"/>
                </a:lnTo>
                <a:close/>
              </a:path>
              <a:path w="288290" h="288290">
                <a:moveTo>
                  <a:pt x="212016" y="220091"/>
                </a:moveTo>
                <a:lnTo>
                  <a:pt x="144005" y="220091"/>
                </a:lnTo>
                <a:lnTo>
                  <a:pt x="233019" y="288036"/>
                </a:lnTo>
                <a:lnTo>
                  <a:pt x="212016" y="220091"/>
                </a:lnTo>
                <a:close/>
              </a:path>
              <a:path w="288290" h="288290">
                <a:moveTo>
                  <a:pt x="144005" y="0"/>
                </a:moveTo>
                <a:lnTo>
                  <a:pt x="110020" y="110109"/>
                </a:lnTo>
                <a:lnTo>
                  <a:pt x="178003" y="110109"/>
                </a:lnTo>
                <a:lnTo>
                  <a:pt x="144005" y="0"/>
                </a:lnTo>
                <a:close/>
              </a:path>
            </a:pathLst>
          </a:custGeom>
          <a:solidFill>
            <a:srgbClr val="C00000"/>
          </a:solidFill>
          <a:ln w="9525">
            <a:noFill/>
            <a:round/>
            <a:headEnd/>
            <a:tailEnd/>
          </a:ln>
        </p:spPr>
        <p:txBody>
          <a:bodyPr lIns="0" tIns="0" rIns="0" bIns="0"/>
          <a:lstStyle/>
          <a:p>
            <a:endParaRPr lang="zh-TW" altLang="en-US"/>
          </a:p>
        </p:txBody>
      </p:sp>
      <p:sp>
        <p:nvSpPr>
          <p:cNvPr id="28678" name="object 6"/>
          <p:cNvSpPr>
            <a:spLocks/>
          </p:cNvSpPr>
          <p:nvPr/>
        </p:nvSpPr>
        <p:spPr bwMode="auto">
          <a:xfrm>
            <a:off x="433388" y="476250"/>
            <a:ext cx="288925" cy="288925"/>
          </a:xfrm>
          <a:custGeom>
            <a:avLst/>
            <a:gdLst>
              <a:gd name="T0" fmla="*/ 0 w 288290"/>
              <a:gd name="T1" fmla="*/ 110109 h 288290"/>
              <a:gd name="T2" fmla="*/ 110020 w 288290"/>
              <a:gd name="T3" fmla="*/ 110109 h 288290"/>
              <a:gd name="T4" fmla="*/ 144005 w 288290"/>
              <a:gd name="T5" fmla="*/ 0 h 288290"/>
              <a:gd name="T6" fmla="*/ 178003 w 288290"/>
              <a:gd name="T7" fmla="*/ 110109 h 288290"/>
              <a:gd name="T8" fmla="*/ 288023 w 288290"/>
              <a:gd name="T9" fmla="*/ 110109 h 288290"/>
              <a:gd name="T10" fmla="*/ 199021 w 288290"/>
              <a:gd name="T11" fmla="*/ 178054 h 288290"/>
              <a:gd name="T12" fmla="*/ 233019 w 288290"/>
              <a:gd name="T13" fmla="*/ 288036 h 288290"/>
              <a:gd name="T14" fmla="*/ 144005 w 288290"/>
              <a:gd name="T15" fmla="*/ 220091 h 288290"/>
              <a:gd name="T16" fmla="*/ 55003 w 288290"/>
              <a:gd name="T17" fmla="*/ 288036 h 288290"/>
              <a:gd name="T18" fmla="*/ 89001 w 288290"/>
              <a:gd name="T19" fmla="*/ 178054 h 288290"/>
              <a:gd name="T20" fmla="*/ 0 w 288290"/>
              <a:gd name="T21" fmla="*/ 110109 h 288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290"/>
              <a:gd name="T34" fmla="*/ 0 h 288290"/>
              <a:gd name="T35" fmla="*/ 288290 w 288290"/>
              <a:gd name="T36" fmla="*/ 288290 h 2882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290" h="288290">
                <a:moveTo>
                  <a:pt x="0" y="110109"/>
                </a:moveTo>
                <a:lnTo>
                  <a:pt x="110020" y="110109"/>
                </a:lnTo>
                <a:lnTo>
                  <a:pt x="144005" y="0"/>
                </a:lnTo>
                <a:lnTo>
                  <a:pt x="178003" y="110109"/>
                </a:lnTo>
                <a:lnTo>
                  <a:pt x="288023" y="110109"/>
                </a:lnTo>
                <a:lnTo>
                  <a:pt x="199021" y="178054"/>
                </a:lnTo>
                <a:lnTo>
                  <a:pt x="233019" y="288036"/>
                </a:lnTo>
                <a:lnTo>
                  <a:pt x="144005" y="220091"/>
                </a:lnTo>
                <a:lnTo>
                  <a:pt x="55003" y="288036"/>
                </a:lnTo>
                <a:lnTo>
                  <a:pt x="89001" y="178054"/>
                </a:lnTo>
                <a:lnTo>
                  <a:pt x="0" y="110109"/>
                </a:lnTo>
                <a:close/>
              </a:path>
            </a:pathLst>
          </a:custGeom>
          <a:noFill/>
          <a:ln w="15875">
            <a:solidFill>
              <a:srgbClr val="117DA7"/>
            </a:solidFill>
            <a:round/>
            <a:headEnd/>
            <a:tailEnd/>
          </a:ln>
        </p:spPr>
        <p:txBody>
          <a:bodyPr lIns="0" tIns="0" rIns="0" bIns="0"/>
          <a:lstStyle/>
          <a:p>
            <a:endParaRPr lang="zh-TW" altLang="en-US"/>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4025" y="2693988"/>
          <a:ext cx="8150225" cy="2084388"/>
        </p:xfrm>
        <a:graphic>
          <a:graphicData uri="http://schemas.openxmlformats.org/drawingml/2006/table">
            <a:tbl>
              <a:tblPr/>
              <a:tblGrid>
                <a:gridCol w="2327275"/>
                <a:gridCol w="2078038"/>
                <a:gridCol w="3744912"/>
              </a:tblGrid>
              <a:tr h="5207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1500" b="0" i="0" u="none" strike="noStrike" cap="none" normalizeH="0" baseline="0" smtClean="0">
                        <a:ln>
                          <a:noFill/>
                        </a:ln>
                        <a:solidFill>
                          <a:schemeClr val="bg1"/>
                        </a:solidFill>
                        <a:effectLst/>
                        <a:latin typeface="Calibri" pitchFamily="34" charset="0"/>
                        <a:ea typeface="ＭＳ Ｐゴシック" pitchFamily="34" charset="-128"/>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2325" marR="0" lvl="0" indent="0" algn="l" defTabSz="457200" rtl="0" eaLnBrk="1" fontAlgn="base" latinLnBrk="0" hangingPunct="1">
                        <a:lnSpc>
                          <a:spcPct val="100000"/>
                        </a:lnSpc>
                        <a:spcBef>
                          <a:spcPts val="163"/>
                        </a:spcBef>
                        <a:spcAft>
                          <a:spcPct val="0"/>
                        </a:spcAft>
                        <a:buClrTx/>
                        <a:buSzTx/>
                        <a:buFontTx/>
                        <a:buNone/>
                        <a:tabLst/>
                      </a:pPr>
                      <a:r>
                        <a:rPr kumimoji="0" lang="zh-TW" sz="2800" b="1" i="0" u="none" strike="noStrike" cap="none" normalizeH="0" baseline="0" smtClean="0">
                          <a:ln>
                            <a:noFill/>
                          </a:ln>
                          <a:solidFill>
                            <a:schemeClr val="bg1"/>
                          </a:solidFill>
                          <a:effectLst/>
                          <a:latin typeface="Malgun Gothic" pitchFamily="34" charset="-127"/>
                          <a:ea typeface="Malgun Gothic" pitchFamily="34" charset="-127"/>
                        </a:rPr>
                        <a:t>金額</a:t>
                      </a:r>
                      <a:endParaRPr kumimoji="0" lang="zh-TW" sz="2800" b="0" i="0" u="none" strike="noStrike" cap="none" normalizeH="0" baseline="0" smtClean="0">
                        <a:ln>
                          <a:noFill/>
                        </a:ln>
                        <a:solidFill>
                          <a:schemeClr val="bg1"/>
                        </a:solidFill>
                        <a:effectLst/>
                        <a:latin typeface="Malgun Gothic" pitchFamily="34" charset="-127"/>
                        <a:ea typeface="Malgun Gothic" pitchFamily="34" charset="-127"/>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63"/>
                        </a:spcBef>
                        <a:spcAft>
                          <a:spcPct val="0"/>
                        </a:spcAft>
                        <a:buClrTx/>
                        <a:buSzTx/>
                        <a:buFontTx/>
                        <a:buNone/>
                        <a:tabLst/>
                      </a:pPr>
                      <a:r>
                        <a:rPr kumimoji="0" lang="zh-TW" sz="2800" b="1" i="0" u="none" strike="noStrike" cap="none" normalizeH="0" baseline="0" smtClean="0">
                          <a:ln>
                            <a:noFill/>
                          </a:ln>
                          <a:solidFill>
                            <a:schemeClr val="bg1"/>
                          </a:solidFill>
                          <a:effectLst/>
                          <a:latin typeface="Malgun Gothic" pitchFamily="34" charset="-127"/>
                          <a:ea typeface="Malgun Gothic" pitchFamily="34" charset="-127"/>
                        </a:rPr>
                        <a:t>備註</a:t>
                      </a:r>
                      <a:endParaRPr kumimoji="0" lang="zh-TW" sz="2800" b="0" i="0" u="none" strike="noStrike" cap="none" normalizeH="0" baseline="0" smtClean="0">
                        <a:ln>
                          <a:noFill/>
                        </a:ln>
                        <a:solidFill>
                          <a:schemeClr val="bg1"/>
                        </a:solidFill>
                        <a:effectLst/>
                        <a:latin typeface="Malgun Gothic" pitchFamily="34" charset="-127"/>
                        <a:ea typeface="Malgun Gothic" pitchFamily="34" charset="-127"/>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76200" marR="0" lvl="0" indent="0" algn="l" defTabSz="457200" rtl="0" eaLnBrk="1" fontAlgn="base" latinLnBrk="0" hangingPunct="1">
                        <a:lnSpc>
                          <a:spcPct val="100000"/>
                        </a:lnSpc>
                        <a:spcBef>
                          <a:spcPts val="213"/>
                        </a:spcBef>
                        <a:spcAft>
                          <a:spcPct val="0"/>
                        </a:spcAft>
                        <a:buClrTx/>
                        <a:buSzTx/>
                        <a:buFontTx/>
                        <a:buNone/>
                        <a:tabLst/>
                      </a:pPr>
                      <a:r>
                        <a:rPr kumimoji="0" lang="zh-TW" sz="2800" b="0" i="0" u="none" strike="noStrike" cap="none" normalizeH="0" baseline="0" smtClean="0">
                          <a:ln>
                            <a:noFill/>
                          </a:ln>
                          <a:solidFill>
                            <a:schemeClr val="bg1"/>
                          </a:solidFill>
                          <a:effectLst/>
                          <a:latin typeface="新細明體" pitchFamily="18" charset="-120"/>
                          <a:ea typeface="新細明體" pitchFamily="18" charset="-120"/>
                        </a:rPr>
                        <a:t>總預算</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4075" marR="0" lvl="0" indent="0" algn="l" defTabSz="457200" rtl="0" eaLnBrk="1" fontAlgn="base" latinLnBrk="0" hangingPunct="1">
                        <a:lnSpc>
                          <a:spcPct val="100000"/>
                        </a:lnSpc>
                        <a:spcBef>
                          <a:spcPts val="213"/>
                        </a:spcBef>
                        <a:spcAft>
                          <a:spcPct val="0"/>
                        </a:spcAft>
                        <a:buClrTx/>
                        <a:buSzTx/>
                        <a:buFontTx/>
                        <a:buNone/>
                        <a:tabLst/>
                      </a:pPr>
                      <a:r>
                        <a:rPr kumimoji="0" lang="zh-TW" altLang="zh-TW" sz="2800" b="0"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55</a:t>
                      </a:r>
                      <a:r>
                        <a:rPr kumimoji="0" lang="zh-TW" sz="2800" b="0" i="0" u="none" strike="noStrike" cap="none" normalizeH="0" baseline="0" smtClean="0">
                          <a:ln>
                            <a:noFill/>
                          </a:ln>
                          <a:solidFill>
                            <a:schemeClr val="bg1"/>
                          </a:solidFill>
                          <a:effectLst/>
                          <a:latin typeface="新細明體" pitchFamily="18" charset="-120"/>
                          <a:ea typeface="新細明體" pitchFamily="18" charset="-120"/>
                        </a:rPr>
                        <a:t>億</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238"/>
                        </a:spcBef>
                        <a:spcAft>
                          <a:spcPct val="0"/>
                        </a:spcAft>
                        <a:buClrTx/>
                        <a:buSzTx/>
                        <a:buFontTx/>
                        <a:buNone/>
                        <a:tabLst/>
                      </a:pPr>
                      <a:r>
                        <a:rPr kumimoji="0" lang="zh-TW" altLang="zh-TW" sz="2800" b="0"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2013-2018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76200" marR="0" lvl="0" indent="0" algn="l" defTabSz="457200" rtl="0" eaLnBrk="1" fontAlgn="base" latinLnBrk="0" hangingPunct="1">
                        <a:lnSpc>
                          <a:spcPct val="100000"/>
                        </a:lnSpc>
                        <a:spcBef>
                          <a:spcPts val="213"/>
                        </a:spcBef>
                        <a:spcAft>
                          <a:spcPct val="0"/>
                        </a:spcAft>
                        <a:buClrTx/>
                        <a:buSzTx/>
                        <a:buFontTx/>
                        <a:buNone/>
                        <a:tabLst/>
                      </a:pPr>
                      <a:r>
                        <a:rPr kumimoji="0" lang="zh-TW" sz="2800" b="0" i="0" u="none" strike="noStrike" cap="none" normalizeH="0" baseline="0" smtClean="0">
                          <a:ln>
                            <a:noFill/>
                          </a:ln>
                          <a:solidFill>
                            <a:schemeClr val="bg1"/>
                          </a:solidFill>
                          <a:effectLst/>
                          <a:latin typeface="新細明體" pitchFamily="18" charset="-120"/>
                          <a:ea typeface="新細明體" pitchFamily="18" charset="-120"/>
                        </a:rPr>
                        <a:t>有來源</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4075" marR="0" lvl="0" indent="0" algn="l" defTabSz="457200" rtl="0" eaLnBrk="1" fontAlgn="base" latinLnBrk="0" hangingPunct="1">
                        <a:lnSpc>
                          <a:spcPct val="100000"/>
                        </a:lnSpc>
                        <a:spcBef>
                          <a:spcPts val="213"/>
                        </a:spcBef>
                        <a:spcAft>
                          <a:spcPct val="0"/>
                        </a:spcAft>
                        <a:buClrTx/>
                        <a:buSzTx/>
                        <a:buFontTx/>
                        <a:buNone/>
                        <a:tabLst/>
                      </a:pPr>
                      <a:r>
                        <a:rPr kumimoji="0" lang="zh-TW" altLang="zh-TW" sz="2800" b="0"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40</a:t>
                      </a:r>
                      <a:r>
                        <a:rPr kumimoji="0" lang="zh-TW" sz="2800" b="0" i="0" u="none" strike="noStrike" cap="none" normalizeH="0" baseline="0" smtClean="0">
                          <a:ln>
                            <a:noFill/>
                          </a:ln>
                          <a:solidFill>
                            <a:schemeClr val="bg1"/>
                          </a:solidFill>
                          <a:effectLst/>
                          <a:latin typeface="新細明體" pitchFamily="18" charset="-120"/>
                          <a:ea typeface="新細明體" pitchFamily="18" charset="-120"/>
                        </a:rPr>
                        <a:t>億</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213"/>
                        </a:spcBef>
                        <a:spcAft>
                          <a:spcPct val="0"/>
                        </a:spcAft>
                        <a:buClrTx/>
                        <a:buSzTx/>
                        <a:buFontTx/>
                        <a:buNone/>
                        <a:tabLst/>
                      </a:pPr>
                      <a:r>
                        <a:rPr kumimoji="0" lang="zh-TW" sz="2800" b="0" i="0" u="none" strike="noStrike" cap="none" normalizeH="0" baseline="0" smtClean="0">
                          <a:ln>
                            <a:noFill/>
                          </a:ln>
                          <a:solidFill>
                            <a:schemeClr val="bg1"/>
                          </a:solidFill>
                          <a:effectLst/>
                          <a:latin typeface="新細明體" pitchFamily="18" charset="-120"/>
                          <a:ea typeface="新細明體" pitchFamily="18" charset="-120"/>
                        </a:rPr>
                        <a:t>含蓋茲基金會 </a:t>
                      </a:r>
                      <a:r>
                        <a:rPr kumimoji="0" lang="zh-TW" altLang="zh-TW" sz="2800" b="0" i="0" u="none" strike="noStrike" cap="none" normalizeH="0" baseline="0" smtClean="0">
                          <a:ln>
                            <a:noFill/>
                          </a:ln>
                          <a:solidFill>
                            <a:schemeClr val="bg1"/>
                          </a:solidFill>
                          <a:effectLst/>
                          <a:latin typeface="Trebuchet MS" pitchFamily="34" charset="0"/>
                          <a:ea typeface="ＭＳ Ｐゴシック" pitchFamily="34" charset="-128"/>
                        </a:rPr>
                        <a:t>18</a:t>
                      </a:r>
                      <a:r>
                        <a:rPr kumimoji="0" lang="zh-TW" sz="2800" b="0" i="0" u="none" strike="noStrike" cap="none" normalizeH="0" baseline="0" smtClean="0">
                          <a:ln>
                            <a:noFill/>
                          </a:ln>
                          <a:solidFill>
                            <a:schemeClr val="bg1"/>
                          </a:solidFill>
                          <a:effectLst/>
                          <a:latin typeface="新細明體" pitchFamily="18" charset="-120"/>
                          <a:ea typeface="新細明體" pitchFamily="18" charset="-120"/>
                        </a:rPr>
                        <a:t>億</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1514475" marR="0" lvl="0" indent="0" algn="l" defTabSz="457200" rtl="0" eaLnBrk="1" fontAlgn="base" latinLnBrk="0" hangingPunct="1">
                        <a:lnSpc>
                          <a:spcPct val="100000"/>
                        </a:lnSpc>
                        <a:spcBef>
                          <a:spcPts val="263"/>
                        </a:spcBef>
                        <a:spcAft>
                          <a:spcPct val="0"/>
                        </a:spcAft>
                        <a:buClrTx/>
                        <a:buSzTx/>
                        <a:buFontTx/>
                        <a:buNone/>
                        <a:tabLst/>
                      </a:pP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缺口</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4075" marR="0" lvl="0" indent="0" algn="l" defTabSz="457200" rtl="0" eaLnBrk="1" fontAlgn="base" latinLnBrk="0" hangingPunct="1">
                        <a:lnSpc>
                          <a:spcPct val="100000"/>
                        </a:lnSpc>
                        <a:spcBef>
                          <a:spcPts val="225"/>
                        </a:spcBef>
                        <a:spcAft>
                          <a:spcPct val="0"/>
                        </a:spcAft>
                        <a:buClrTx/>
                        <a:buSzTx/>
                        <a:buFontTx/>
                        <a:buNone/>
                        <a:tabLst/>
                      </a:pP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15</a:t>
                      </a: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億</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225"/>
                        </a:spcBef>
                        <a:spcAft>
                          <a:spcPct val="0"/>
                        </a:spcAft>
                        <a:buClrTx/>
                        <a:buSzTx/>
                        <a:buFontTx/>
                        <a:buNone/>
                        <a:tabLst/>
                      </a:pP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澳國及國際扶輪 承諾</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720" name="object 3"/>
          <p:cNvSpPr txBox="1">
            <a:spLocks noGrp="1"/>
          </p:cNvSpPr>
          <p:nvPr>
            <p:ph type="title"/>
          </p:nvPr>
        </p:nvSpPr>
        <p:spPr bwMode="auto">
          <a:xfrm>
            <a:off x="1622425" y="576263"/>
            <a:ext cx="5984875" cy="1541462"/>
          </a:xfrm>
          <a:noFill/>
          <a:ln>
            <a:miter lim="800000"/>
            <a:headEnd/>
            <a:tailEnd/>
          </a:ln>
        </p:spPr>
        <p:txBody>
          <a:bodyPr vert="horz" wrap="square" numCol="1" anchor="t" anchorCtr="0" compatLnSpc="1">
            <a:prstTxWarp prst="textNoShape">
              <a:avLst/>
            </a:prstTxWarp>
            <a:spAutoFit/>
          </a:bodyPr>
          <a:lstStyle/>
          <a:p>
            <a:pPr>
              <a:spcBef>
                <a:spcPts val="63"/>
              </a:spcBef>
            </a:pPr>
            <a:r>
              <a:rPr lang="zh-TW" sz="4000" b="0" smtClean="0">
                <a:solidFill>
                  <a:schemeClr val="bg1"/>
                </a:solidFill>
                <a:latin typeface="新細明體" pitchFamily="18" charset="-120"/>
                <a:ea typeface="新細明體" pitchFamily="18" charset="-120"/>
                <a:cs typeface="Microsoft YaHei" pitchFamily="34" charset="-122"/>
              </a:rPr>
              <a:t>全球疫苗高峰會</a:t>
            </a:r>
            <a:r>
              <a:rPr lang="zh-TW" altLang="zh-TW" sz="4000" b="0" smtClean="0">
                <a:solidFill>
                  <a:schemeClr val="bg1"/>
                </a:solidFill>
                <a:latin typeface="Trebuchet MS" pitchFamily="34" charset="0"/>
                <a:ea typeface="新細明體" pitchFamily="18" charset="-120"/>
                <a:cs typeface="Microsoft YaHei" pitchFamily="34" charset="-122"/>
              </a:rPr>
              <a:t>2013/4/24</a:t>
            </a:r>
            <a:r>
              <a:rPr lang="zh-TW" altLang="zh-TW" sz="4000" smtClean="0">
                <a:solidFill>
                  <a:schemeClr val="bg1"/>
                </a:solidFill>
                <a:latin typeface="Trebuchet MS" pitchFamily="34" charset="0"/>
                <a:ea typeface="新細明體" pitchFamily="18" charset="-120"/>
                <a:cs typeface="Microsoft YaHei" pitchFamily="34" charset="-122"/>
              </a:rPr>
              <a:t/>
            </a:r>
            <a:br>
              <a:rPr lang="zh-TW" altLang="zh-TW" sz="4000" smtClean="0">
                <a:solidFill>
                  <a:schemeClr val="bg1"/>
                </a:solidFill>
                <a:latin typeface="Trebuchet MS" pitchFamily="34" charset="0"/>
                <a:ea typeface="新細明體" pitchFamily="18" charset="-120"/>
                <a:cs typeface="Microsoft YaHei" pitchFamily="34" charset="-122"/>
              </a:rPr>
            </a:br>
            <a:r>
              <a:rPr lang="zh-TW" altLang="zh-TW" sz="3000" b="0" smtClean="0">
                <a:solidFill>
                  <a:srgbClr val="000000"/>
                </a:solidFill>
                <a:latin typeface="Arial" pitchFamily="34" charset="0"/>
                <a:ea typeface="新細明體" pitchFamily="18" charset="-120"/>
                <a:cs typeface="Arial" pitchFamily="34" charset="0"/>
              </a:rPr>
              <a:t>The Global Vaccine Summit  in Abu Dhabi 24-25 April.</a:t>
            </a:r>
            <a:endParaRPr lang="zh-TW" altLang="zh-TW" sz="3000" smtClean="0">
              <a:latin typeface="Arial" pitchFamily="34" charset="0"/>
              <a:ea typeface="新細明體" pitchFamily="18" charset="-120"/>
              <a:cs typeface="Arial" pitchFamily="34" charset="0"/>
            </a:endParaRPr>
          </a:p>
        </p:txBody>
      </p:sp>
      <p:sp>
        <p:nvSpPr>
          <p:cNvPr id="29721" name="object 4"/>
          <p:cNvSpPr txBox="1">
            <a:spLocks noChangeArrowheads="1"/>
          </p:cNvSpPr>
          <p:nvPr/>
        </p:nvSpPr>
        <p:spPr bwMode="auto">
          <a:xfrm>
            <a:off x="762000" y="5181600"/>
            <a:ext cx="6770688" cy="755650"/>
          </a:xfrm>
          <a:prstGeom prst="rect">
            <a:avLst/>
          </a:prstGeom>
          <a:noFill/>
          <a:ln w="9525">
            <a:noFill/>
            <a:miter lim="800000"/>
            <a:headEnd/>
            <a:tailEnd/>
          </a:ln>
        </p:spPr>
        <p:txBody>
          <a:bodyPr lIns="0" tIns="0" rIns="0" bIns="0">
            <a:spAutoFit/>
          </a:bodyPr>
          <a:lstStyle/>
          <a:p>
            <a:pPr marL="12700"/>
            <a:r>
              <a:rPr lang="zh-TW" sz="1800">
                <a:solidFill>
                  <a:schemeClr val="bg1"/>
                </a:solidFill>
                <a:latin typeface="新細明體" pitchFamily="18" charset="-120"/>
                <a:ea typeface="新細明體" pitchFamily="18" charset="-120"/>
              </a:rPr>
              <a:t>資料來源</a:t>
            </a:r>
            <a:r>
              <a:rPr lang="zh-TW" altLang="zh-TW" sz="1800">
                <a:solidFill>
                  <a:schemeClr val="bg1"/>
                </a:solidFill>
                <a:latin typeface="Calibri" pitchFamily="34" charset="0"/>
              </a:rPr>
              <a:t>:</a:t>
            </a:r>
          </a:p>
          <a:p>
            <a:pPr marL="12700">
              <a:spcBef>
                <a:spcPts val="13"/>
              </a:spcBef>
            </a:pPr>
            <a:r>
              <a:rPr lang="zh-TW" altLang="zh-TW" sz="1500">
                <a:solidFill>
                  <a:schemeClr val="bg1"/>
                </a:solidFill>
                <a:latin typeface="Calibri" pitchFamily="34" charset="0"/>
              </a:rPr>
              <a:t>https://</a:t>
            </a:r>
            <a:r>
              <a:rPr lang="zh-TW" altLang="zh-TW" sz="1500">
                <a:solidFill>
                  <a:schemeClr val="bg1"/>
                </a:solidFill>
                <a:latin typeface="Calibri" pitchFamily="34" charset="0"/>
                <a:hlinkClick r:id="rId2"/>
              </a:rPr>
              <a:t>www.rotary.org/myrotary/en/global-vaccine-summit-yields-us4-billion-funding- </a:t>
            </a:r>
            <a:r>
              <a:rPr lang="zh-TW" altLang="zh-TW" sz="1500">
                <a:solidFill>
                  <a:schemeClr val="bg1"/>
                </a:solidFill>
                <a:latin typeface="Calibri" pitchFamily="34" charset="0"/>
              </a:rPr>
              <a:t> commitments-polio-endgame-plan</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2"/>
          <p:cNvSpPr>
            <a:spLocks/>
          </p:cNvSpPr>
          <p:nvPr/>
        </p:nvSpPr>
        <p:spPr bwMode="auto">
          <a:xfrm>
            <a:off x="0" y="6400800"/>
            <a:ext cx="3175" cy="457200"/>
          </a:xfrm>
          <a:custGeom>
            <a:avLst/>
            <a:gdLst>
              <a:gd name="T0" fmla="*/ 0 w 2540"/>
              <a:gd name="T1" fmla="*/ 457200 h 457200"/>
              <a:gd name="T2" fmla="*/ 2382 w 2540"/>
              <a:gd name="T3" fmla="*/ 457200 h 457200"/>
              <a:gd name="T4" fmla="*/ 2382 w 2540"/>
              <a:gd name="T5" fmla="*/ 0 h 457200"/>
              <a:gd name="T6" fmla="*/ 0 w 2540"/>
              <a:gd name="T7" fmla="*/ 0 h 457200"/>
              <a:gd name="T8" fmla="*/ 0 w 2540"/>
              <a:gd name="T9" fmla="*/ 457200 h 457200"/>
              <a:gd name="T10" fmla="*/ 0 60000 65536"/>
              <a:gd name="T11" fmla="*/ 0 60000 65536"/>
              <a:gd name="T12" fmla="*/ 0 60000 65536"/>
              <a:gd name="T13" fmla="*/ 0 60000 65536"/>
              <a:gd name="T14" fmla="*/ 0 60000 65536"/>
              <a:gd name="T15" fmla="*/ 0 w 2540"/>
              <a:gd name="T16" fmla="*/ 0 h 457200"/>
              <a:gd name="T17" fmla="*/ 2540 w 2540"/>
              <a:gd name="T18" fmla="*/ 457200 h 457200"/>
            </a:gdLst>
            <a:ahLst/>
            <a:cxnLst>
              <a:cxn ang="T10">
                <a:pos x="T0" y="T1"/>
              </a:cxn>
              <a:cxn ang="T11">
                <a:pos x="T2" y="T3"/>
              </a:cxn>
              <a:cxn ang="T12">
                <a:pos x="T4" y="T5"/>
              </a:cxn>
              <a:cxn ang="T13">
                <a:pos x="T6" y="T7"/>
              </a:cxn>
              <a:cxn ang="T14">
                <a:pos x="T8" y="T9"/>
              </a:cxn>
            </a:cxnLst>
            <a:rect l="T15" t="T16" r="T17" b="T18"/>
            <a:pathLst>
              <a:path w="2540" h="457200">
                <a:moveTo>
                  <a:pt x="0" y="457200"/>
                </a:moveTo>
                <a:lnTo>
                  <a:pt x="2382" y="457200"/>
                </a:lnTo>
                <a:lnTo>
                  <a:pt x="2382" y="0"/>
                </a:lnTo>
                <a:lnTo>
                  <a:pt x="0" y="0"/>
                </a:lnTo>
                <a:lnTo>
                  <a:pt x="0" y="457200"/>
                </a:lnTo>
                <a:close/>
              </a:path>
            </a:pathLst>
          </a:custGeom>
          <a:solidFill>
            <a:srgbClr val="2583C5"/>
          </a:solidFill>
          <a:ln w="9525">
            <a:noFill/>
            <a:round/>
            <a:headEnd/>
            <a:tailEnd/>
          </a:ln>
        </p:spPr>
        <p:txBody>
          <a:bodyPr lIns="0" tIns="0" rIns="0" bIns="0"/>
          <a:lstStyle/>
          <a:p>
            <a:endParaRPr lang="zh-TW" altLang="en-US"/>
          </a:p>
        </p:txBody>
      </p:sp>
      <p:sp>
        <p:nvSpPr>
          <p:cNvPr id="30723" name="object 3"/>
          <p:cNvSpPr txBox="1">
            <a:spLocks noChangeArrowheads="1"/>
          </p:cNvSpPr>
          <p:nvPr/>
        </p:nvSpPr>
        <p:spPr bwMode="auto">
          <a:xfrm>
            <a:off x="0" y="6165850"/>
            <a:ext cx="9144000" cy="692150"/>
          </a:xfrm>
          <a:prstGeom prst="rect">
            <a:avLst/>
          </a:prstGeom>
          <a:noFill/>
          <a:ln w="9525">
            <a:noFill/>
            <a:miter lim="800000"/>
            <a:headEnd/>
            <a:tailEnd/>
          </a:ln>
        </p:spPr>
        <p:txBody>
          <a:bodyPr lIns="0" tIns="0" rIns="0" bIns="0">
            <a:spAutoFit/>
          </a:bodyPr>
          <a:lstStyle/>
          <a:p>
            <a:endParaRPr lang="zh-TW" altLang="zh-TW" sz="1000">
              <a:latin typeface="Times New Roman" pitchFamily="18" charset="0"/>
              <a:cs typeface="Times New Roman" pitchFamily="18" charset="0"/>
            </a:endParaRPr>
          </a:p>
          <a:p>
            <a:endParaRPr lang="zh-TW" altLang="zh-TW" sz="1000">
              <a:latin typeface="Times New Roman" pitchFamily="18" charset="0"/>
              <a:cs typeface="Times New Roman" pitchFamily="18" charset="0"/>
            </a:endParaRPr>
          </a:p>
          <a:p>
            <a:pPr algn="r">
              <a:spcBef>
                <a:spcPts val="800"/>
              </a:spcBef>
            </a:pPr>
            <a:r>
              <a:rPr lang="zh-TW" altLang="zh-TW" sz="1000">
                <a:cs typeface="Arial" pitchFamily="34" charset="0"/>
              </a:rPr>
              <a:t>33</a:t>
            </a:r>
          </a:p>
        </p:txBody>
      </p:sp>
      <p:graphicFrame>
        <p:nvGraphicFramePr>
          <p:cNvPr id="13" name="object 13"/>
          <p:cNvGraphicFramePr>
            <a:graphicFrameLocks noGrp="1"/>
          </p:cNvGraphicFramePr>
          <p:nvPr/>
        </p:nvGraphicFramePr>
        <p:xfrm>
          <a:off x="214313" y="1974850"/>
          <a:ext cx="8610600" cy="3419476"/>
        </p:xfrm>
        <a:graphic>
          <a:graphicData uri="http://schemas.openxmlformats.org/drawingml/2006/table">
            <a:tbl>
              <a:tblPr/>
              <a:tblGrid>
                <a:gridCol w="2438400"/>
                <a:gridCol w="3048000"/>
                <a:gridCol w="3124200"/>
              </a:tblGrid>
              <a:tr h="1335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3600" b="0" i="0" u="none" strike="noStrike" cap="none" normalizeH="0" baseline="0" smtClean="0">
                        <a:ln>
                          <a:noFill/>
                        </a:ln>
                        <a:solidFill>
                          <a:schemeClr val="tx1"/>
                        </a:solidFill>
                        <a:effectLst/>
                        <a:latin typeface="Trebuchet MS" pitchFamily="34" charset="0"/>
                        <a:ea typeface="ＭＳ Ｐゴシック" pitchFamily="34" charset="-128"/>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900"/>
                        </a:spcBef>
                        <a:spcAft>
                          <a:spcPct val="0"/>
                        </a:spcAft>
                        <a:buClrTx/>
                        <a:buSzTx/>
                        <a:buFontTx/>
                        <a:buNone/>
                        <a:tabLst/>
                      </a:pPr>
                      <a:r>
                        <a:rPr kumimoji="0" lang="zh-TW" sz="3200" b="1" i="0" u="none" strike="noStrike" cap="none" normalizeH="0" baseline="0" smtClean="0">
                          <a:ln>
                            <a:noFill/>
                          </a:ln>
                          <a:solidFill>
                            <a:schemeClr val="bg1"/>
                          </a:solidFill>
                          <a:effectLst/>
                          <a:latin typeface="Microsoft YaHei" pitchFamily="34" charset="-122"/>
                          <a:ea typeface="Microsoft YaHei" pitchFamily="34" charset="-122"/>
                        </a:rPr>
                        <a:t>蓋茲基金會</a:t>
                      </a:r>
                      <a:endParaRPr kumimoji="0" lang="zh-TW" sz="3200" b="0" i="0" u="none" strike="noStrike" cap="none" normalizeH="0" baseline="0" smtClean="0">
                        <a:ln>
                          <a:noFill/>
                        </a:ln>
                        <a:solidFill>
                          <a:schemeClr val="bg1"/>
                        </a:solidFill>
                        <a:effectLst/>
                        <a:latin typeface="Microsoft YaHei" pitchFamily="34" charset="-122"/>
                        <a:ea typeface="Microsoft YaHei" pitchFamily="34" charset="-122"/>
                      </a:endParaRPr>
                    </a:p>
                    <a:p>
                      <a:pPr marL="0" marR="0" lvl="0" indent="0" algn="ctr" defTabSz="457200" rtl="0" eaLnBrk="1" fontAlgn="base" latinLnBrk="0" hangingPunct="1">
                        <a:lnSpc>
                          <a:spcPct val="100000"/>
                        </a:lnSpc>
                        <a:spcBef>
                          <a:spcPts val="575"/>
                        </a:spcBef>
                        <a:spcAft>
                          <a:spcPct val="0"/>
                        </a:spcAft>
                        <a:buClrTx/>
                        <a:buSzTx/>
                        <a:buFontTx/>
                        <a:buNone/>
                        <a:tabLst/>
                      </a:pPr>
                      <a:r>
                        <a:rPr kumimoji="0" lang="zh-TW" sz="3200" b="1" i="0" u="none" strike="noStrike" cap="none" normalizeH="0" baseline="0" smtClean="0">
                          <a:ln>
                            <a:noFill/>
                          </a:ln>
                          <a:solidFill>
                            <a:schemeClr val="bg1"/>
                          </a:solidFill>
                          <a:effectLst/>
                          <a:latin typeface="Microsoft YaHei" pitchFamily="34" charset="-122"/>
                          <a:ea typeface="Microsoft YaHei" pitchFamily="34" charset="-122"/>
                        </a:rPr>
                        <a:t>配合 </a:t>
                      </a:r>
                      <a:r>
                        <a:rPr kumimoji="0" lang="zh-TW" altLang="zh-TW" sz="32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$2</a:t>
                      </a:r>
                      <a:endParaRPr kumimoji="0" lang="zh-TW" altLang="zh-TW" sz="3200" b="0" i="0" u="none" strike="noStrike" cap="none" normalizeH="0" baseline="0" smtClean="0">
                        <a:ln>
                          <a:noFill/>
                        </a:ln>
                        <a:solidFill>
                          <a:schemeClr val="bg1"/>
                        </a:solidFill>
                        <a:effectLst/>
                        <a:latin typeface="Arial" pitchFamily="34" charset="0"/>
                        <a:ea typeface="ＭＳ Ｐゴシック" pitchFamily="34" charset="-128"/>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8" marR="0" lvl="0" indent="0" algn="ctr" defTabSz="457200" rtl="0" eaLnBrk="1" fontAlgn="base" latinLnBrk="0" hangingPunct="1">
                        <a:lnSpc>
                          <a:spcPct val="100000"/>
                        </a:lnSpc>
                        <a:spcBef>
                          <a:spcPts val="1888"/>
                        </a:spcBef>
                        <a:spcAft>
                          <a:spcPct val="0"/>
                        </a:spcAft>
                        <a:buClrTx/>
                        <a:buSzTx/>
                        <a:buFontTx/>
                        <a:buNone/>
                        <a:tabLst/>
                      </a:pPr>
                      <a:r>
                        <a:rPr kumimoji="0" lang="zh-TW" sz="3200" b="1" i="0" u="none" strike="noStrike" cap="none" normalizeH="0" baseline="0" smtClean="0">
                          <a:ln>
                            <a:noFill/>
                          </a:ln>
                          <a:solidFill>
                            <a:schemeClr val="bg1"/>
                          </a:solidFill>
                          <a:effectLst/>
                          <a:latin typeface="Microsoft YaHei" pitchFamily="34" charset="-122"/>
                          <a:ea typeface="Microsoft YaHei" pitchFamily="34" charset="-122"/>
                        </a:rPr>
                        <a:t>國際扶輪</a:t>
                      </a:r>
                      <a:endParaRPr kumimoji="0" lang="zh-TW" sz="3200" b="0" i="0" u="none" strike="noStrike" cap="none" normalizeH="0" baseline="0" smtClean="0">
                        <a:ln>
                          <a:noFill/>
                        </a:ln>
                        <a:solidFill>
                          <a:schemeClr val="bg1"/>
                        </a:solidFill>
                        <a:effectLst/>
                        <a:latin typeface="Microsoft YaHei" pitchFamily="34" charset="-122"/>
                        <a:ea typeface="Microsoft YaHei" pitchFamily="34" charset="-122"/>
                      </a:endParaRPr>
                    </a:p>
                    <a:p>
                      <a:pPr marL="7938" marR="0" lvl="0" indent="0" algn="ctr" defTabSz="457200" rtl="0" eaLnBrk="1" fontAlgn="base" latinLnBrk="0" hangingPunct="1">
                        <a:lnSpc>
                          <a:spcPct val="100000"/>
                        </a:lnSpc>
                        <a:spcBef>
                          <a:spcPts val="588"/>
                        </a:spcBef>
                        <a:spcAft>
                          <a:spcPct val="0"/>
                        </a:spcAft>
                        <a:buClrTx/>
                        <a:buSzTx/>
                        <a:buFontTx/>
                        <a:buNone/>
                        <a:tabLst/>
                      </a:pPr>
                      <a:r>
                        <a:rPr kumimoji="0" lang="zh-TW" sz="3200" b="1" i="0" u="none" strike="noStrike" cap="none" normalizeH="0" baseline="0" smtClean="0">
                          <a:ln>
                            <a:noFill/>
                          </a:ln>
                          <a:solidFill>
                            <a:schemeClr val="bg1"/>
                          </a:solidFill>
                          <a:effectLst/>
                          <a:latin typeface="Microsoft YaHei" pitchFamily="34" charset="-122"/>
                          <a:ea typeface="Microsoft YaHei" pitchFamily="34" charset="-122"/>
                        </a:rPr>
                        <a:t>募款 </a:t>
                      </a:r>
                      <a:r>
                        <a:rPr kumimoji="0" lang="zh-TW" altLang="zh-TW" sz="32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$1</a:t>
                      </a:r>
                      <a:endParaRPr kumimoji="0" lang="zh-TW" altLang="zh-TW" sz="3200" b="0" i="0" u="none" strike="noStrike" cap="none" normalizeH="0" baseline="0" smtClean="0">
                        <a:ln>
                          <a:noFill/>
                        </a:ln>
                        <a:solidFill>
                          <a:schemeClr val="bg1"/>
                        </a:solidFill>
                        <a:effectLst/>
                        <a:latin typeface="Arial" pitchFamily="34" charset="0"/>
                        <a:ea typeface="ＭＳ Ｐゴシック" pitchFamily="34" charset="-128"/>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76200" marR="0" lvl="0" indent="0" algn="l" defTabSz="457200" rtl="0" eaLnBrk="1" fontAlgn="base" latinLnBrk="0" hangingPunct="1">
                        <a:lnSpc>
                          <a:spcPct val="100000"/>
                        </a:lnSpc>
                        <a:spcBef>
                          <a:spcPts val="213"/>
                        </a:spcBef>
                        <a:spcAft>
                          <a:spcPct val="0"/>
                        </a:spcAft>
                        <a:buClrTx/>
                        <a:buSzTx/>
                        <a:buFontTx/>
                        <a:buNone/>
                        <a:tabLst/>
                      </a:pP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每年</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ts val="213"/>
                        </a:spcBef>
                        <a:spcAft>
                          <a:spcPct val="0"/>
                        </a:spcAft>
                        <a:buClrTx/>
                        <a:buSzTx/>
                        <a:buFontTx/>
                        <a:buNone/>
                        <a:tabLst/>
                      </a:pP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7,000</a:t>
                      </a: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萬</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CC"/>
                      </a:solidFill>
                      <a:prstDash val="solid"/>
                      <a:round/>
                      <a:headEnd type="none" w="med" len="med"/>
                      <a:tailEnd type="none" w="med" len="med"/>
                    </a:lnB>
                    <a:lnTlToBr>
                      <a:noFill/>
                    </a:lnTlToBr>
                    <a:lnBlToTr>
                      <a:noFill/>
                    </a:lnBlToTr>
                    <a:noFill/>
                  </a:tcPr>
                </a:tc>
                <a:tc>
                  <a:txBody>
                    <a:bodyPr/>
                    <a:lstStyle/>
                    <a:p>
                      <a:pPr marL="1079500" marR="0" lvl="0" indent="0" algn="l" defTabSz="457200" rtl="0" eaLnBrk="1" fontAlgn="base" latinLnBrk="0" hangingPunct="1">
                        <a:lnSpc>
                          <a:spcPct val="100000"/>
                        </a:lnSpc>
                        <a:spcBef>
                          <a:spcPts val="213"/>
                        </a:spcBef>
                        <a:spcAft>
                          <a:spcPct val="0"/>
                        </a:spcAft>
                        <a:buClrTx/>
                        <a:buSzTx/>
                        <a:buFontTx/>
                        <a:buNone/>
                        <a:tabLst/>
                      </a:pP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3,500</a:t>
                      </a: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萬</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3399"/>
                      </a:solidFill>
                      <a:prstDash val="solid"/>
                      <a:round/>
                      <a:headEnd type="none" w="med" len="med"/>
                      <a:tailEnd type="none" w="med" len="med"/>
                    </a:lnB>
                    <a:lnTlToBr>
                      <a:noFill/>
                    </a:lnTlToBr>
                    <a:lnBlToTr>
                      <a:noFill/>
                    </a:lnBlToTr>
                    <a:noFill/>
                  </a:tcPr>
                </a:tc>
              </a:tr>
              <a:tr h="517525">
                <a:tc>
                  <a:txBody>
                    <a:bodyPr/>
                    <a:lstStyle/>
                    <a:p>
                      <a:pPr marL="76200" marR="0" lvl="0" indent="0" algn="l" defTabSz="457200" rtl="0" eaLnBrk="1" fontAlgn="base" latinLnBrk="0" hangingPunct="1">
                        <a:lnSpc>
                          <a:spcPct val="100000"/>
                        </a:lnSpc>
                        <a:spcBef>
                          <a:spcPts val="238"/>
                        </a:spcBef>
                        <a:spcAft>
                          <a:spcPct val="0"/>
                        </a:spcAft>
                        <a:buClrTx/>
                        <a:buSzTx/>
                        <a:buFontTx/>
                        <a:buNone/>
                        <a:tabLst/>
                      </a:pP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2013 ~ 2018</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ts val="163"/>
                        </a:spcBef>
                        <a:spcAft>
                          <a:spcPct val="0"/>
                        </a:spcAft>
                        <a:buClrTx/>
                        <a:buSzTx/>
                        <a:buFontTx/>
                        <a:buNone/>
                        <a:tabLst/>
                      </a:pP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 5</a:t>
                      </a: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年</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CC"/>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2575" marR="0" lvl="0" indent="0" algn="l" defTabSz="457200" rtl="0" eaLnBrk="1" fontAlgn="base" latinLnBrk="0" hangingPunct="1">
                        <a:lnSpc>
                          <a:spcPct val="100000"/>
                        </a:lnSpc>
                        <a:spcBef>
                          <a:spcPts val="163"/>
                        </a:spcBef>
                        <a:spcAft>
                          <a:spcPct val="0"/>
                        </a:spcAft>
                        <a:buClrTx/>
                        <a:buSzTx/>
                        <a:buFontTx/>
                        <a:buNone/>
                        <a:tabLst/>
                      </a:pP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 5</a:t>
                      </a: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年</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5400" cap="flat" cmpd="sng" algn="ctr">
                      <a:solidFill>
                        <a:srgbClr val="00339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0" marR="0" lvl="0" indent="0" algn="r" defTabSz="457200" rtl="0" eaLnBrk="1" fontAlgn="base" latinLnBrk="0" hangingPunct="1">
                        <a:lnSpc>
                          <a:spcPct val="100000"/>
                        </a:lnSpc>
                        <a:spcBef>
                          <a:spcPts val="288"/>
                        </a:spcBef>
                        <a:spcAft>
                          <a:spcPct val="0"/>
                        </a:spcAft>
                        <a:buClrTx/>
                        <a:buSzTx/>
                        <a:buFontTx/>
                        <a:buNone/>
                        <a:tabLst/>
                      </a:pP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Sub</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ts val="225"/>
                        </a:spcBef>
                        <a:spcAft>
                          <a:spcPct val="0"/>
                        </a:spcAft>
                        <a:buClrTx/>
                        <a:buSzTx/>
                        <a:buFontTx/>
                        <a:buNone/>
                        <a:tabLst/>
                      </a:pP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3</a:t>
                      </a: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億</a:t>
                      </a: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5,000</a:t>
                      </a: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萬</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55638" marR="0" lvl="0" indent="0" algn="l" defTabSz="457200" rtl="0" eaLnBrk="1" fontAlgn="base" latinLnBrk="0" hangingPunct="1">
                        <a:lnSpc>
                          <a:spcPct val="100000"/>
                        </a:lnSpc>
                        <a:spcBef>
                          <a:spcPts val="225"/>
                        </a:spcBef>
                        <a:spcAft>
                          <a:spcPct val="0"/>
                        </a:spcAft>
                        <a:buClrTx/>
                        <a:buSzTx/>
                        <a:buFontTx/>
                        <a:buNone/>
                        <a:tabLst/>
                      </a:pP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1</a:t>
                      </a: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億</a:t>
                      </a: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7,500</a:t>
                      </a: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萬</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r" defTabSz="457200" rtl="0" eaLnBrk="1" fontAlgn="base" latinLnBrk="0" hangingPunct="1">
                        <a:lnSpc>
                          <a:spcPct val="100000"/>
                        </a:lnSpc>
                        <a:spcBef>
                          <a:spcPts val="250"/>
                        </a:spcBef>
                        <a:spcAft>
                          <a:spcPct val="0"/>
                        </a:spcAft>
                        <a:buClrTx/>
                        <a:buSzTx/>
                        <a:buFontTx/>
                        <a:buNone/>
                        <a:tabLst/>
                      </a:pP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Total</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106363" marR="0" lvl="0" indent="0" algn="ctr" defTabSz="457200" rtl="0" eaLnBrk="1" fontAlgn="base" latinLnBrk="0" hangingPunct="1">
                        <a:lnSpc>
                          <a:spcPct val="100000"/>
                        </a:lnSpc>
                        <a:spcBef>
                          <a:spcPts val="225"/>
                        </a:spcBef>
                        <a:spcAft>
                          <a:spcPct val="0"/>
                        </a:spcAft>
                        <a:buClrTx/>
                        <a:buSzTx/>
                        <a:buFontTx/>
                        <a:buNone/>
                        <a:tabLst/>
                      </a:pP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5</a:t>
                      </a: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億</a:t>
                      </a:r>
                      <a:r>
                        <a:rPr kumimoji="0" lang="zh-TW" altLang="zh-TW" sz="28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2,500</a:t>
                      </a:r>
                      <a:r>
                        <a:rPr kumimoji="0" lang="zh-TW" sz="2800" b="1" i="0" u="none" strike="noStrike" cap="none" normalizeH="0" baseline="0" smtClean="0">
                          <a:ln>
                            <a:noFill/>
                          </a:ln>
                          <a:solidFill>
                            <a:schemeClr val="bg1"/>
                          </a:solidFill>
                          <a:effectLst/>
                          <a:latin typeface="新細明體" pitchFamily="18" charset="-120"/>
                          <a:ea typeface="新細明體" pitchFamily="18" charset="-120"/>
                        </a:rPr>
                        <a:t>萬</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
        <p:nvSpPr>
          <p:cNvPr id="30751" name="object 19"/>
          <p:cNvSpPr txBox="1">
            <a:spLocks noChangeArrowheads="1"/>
          </p:cNvSpPr>
          <p:nvPr/>
        </p:nvSpPr>
        <p:spPr bwMode="auto">
          <a:xfrm>
            <a:off x="609600" y="5486400"/>
            <a:ext cx="7467600" cy="615950"/>
          </a:xfrm>
          <a:prstGeom prst="rect">
            <a:avLst/>
          </a:prstGeom>
          <a:noFill/>
          <a:ln w="9525">
            <a:noFill/>
            <a:miter lim="800000"/>
            <a:headEnd/>
            <a:tailEnd/>
          </a:ln>
        </p:spPr>
        <p:txBody>
          <a:bodyPr lIns="0" tIns="0" rIns="0" bIns="0">
            <a:spAutoFit/>
          </a:bodyPr>
          <a:lstStyle/>
          <a:p>
            <a:pPr marL="12700"/>
            <a:r>
              <a:rPr lang="zh-TW" altLang="zh-TW" sz="4000" b="1">
                <a:solidFill>
                  <a:schemeClr val="bg1"/>
                </a:solidFill>
                <a:latin typeface="Trebuchet MS" pitchFamily="34" charset="0"/>
              </a:rPr>
              <a:t>Rotary: </a:t>
            </a:r>
            <a:r>
              <a:rPr lang="zh-TW" sz="4000" b="1">
                <a:solidFill>
                  <a:schemeClr val="bg1"/>
                </a:solidFill>
                <a:latin typeface="新細明體" pitchFamily="18" charset="-120"/>
                <a:ea typeface="新細明體" pitchFamily="18" charset="-120"/>
              </a:rPr>
              <a:t>每年</a:t>
            </a:r>
            <a:r>
              <a:rPr lang="zh-TW" altLang="zh-TW" sz="4000" b="1">
                <a:solidFill>
                  <a:schemeClr val="bg1"/>
                </a:solidFill>
                <a:latin typeface="Trebuchet MS" pitchFamily="34" charset="0"/>
              </a:rPr>
              <a:t>3500</a:t>
            </a:r>
            <a:r>
              <a:rPr lang="zh-TW" sz="4000" b="1">
                <a:solidFill>
                  <a:schemeClr val="bg1"/>
                </a:solidFill>
                <a:latin typeface="新細明體" pitchFamily="18" charset="-120"/>
                <a:ea typeface="新細明體" pitchFamily="18" charset="-120"/>
              </a:rPr>
              <a:t>萬的募款挑戰</a:t>
            </a:r>
          </a:p>
        </p:txBody>
      </p:sp>
      <p:sp>
        <p:nvSpPr>
          <p:cNvPr id="30752" name="object 20"/>
          <p:cNvSpPr>
            <a:spLocks noChangeArrowheads="1"/>
          </p:cNvSpPr>
          <p:nvPr/>
        </p:nvSpPr>
        <p:spPr bwMode="auto">
          <a:xfrm>
            <a:off x="3124200" y="182563"/>
            <a:ext cx="577850" cy="584200"/>
          </a:xfrm>
          <a:prstGeom prst="rect">
            <a:avLst/>
          </a:prstGeom>
          <a:blipFill dpi="0" rotWithShape="1">
            <a:blip r:embed="rId3"/>
            <a:srcRect/>
            <a:stretch>
              <a:fillRect/>
            </a:stretch>
          </a:blipFill>
          <a:ln w="9525">
            <a:noFill/>
            <a:miter lim="800000"/>
            <a:headEnd/>
            <a:tailEnd/>
          </a:ln>
        </p:spPr>
        <p:txBody>
          <a:bodyPr lIns="0" tIns="0" rIns="0" bIns="0"/>
          <a:lstStyle/>
          <a:p>
            <a:endParaRPr lang="zh-TW" altLang="zh-TW"/>
          </a:p>
        </p:txBody>
      </p:sp>
      <p:sp>
        <p:nvSpPr>
          <p:cNvPr id="30753" name="object 21"/>
          <p:cNvSpPr>
            <a:spLocks noChangeArrowheads="1"/>
          </p:cNvSpPr>
          <p:nvPr/>
        </p:nvSpPr>
        <p:spPr bwMode="auto">
          <a:xfrm>
            <a:off x="7192963" y="182563"/>
            <a:ext cx="582612" cy="584200"/>
          </a:xfrm>
          <a:prstGeom prst="rect">
            <a:avLst/>
          </a:prstGeom>
          <a:blipFill dpi="0" rotWithShape="1">
            <a:blip r:embed="rId4"/>
            <a:srcRect/>
            <a:stretch>
              <a:fillRect/>
            </a:stretch>
          </a:blipFill>
          <a:ln w="9525">
            <a:noFill/>
            <a:miter lim="800000"/>
            <a:headEnd/>
            <a:tailEnd/>
          </a:ln>
        </p:spPr>
        <p:txBody>
          <a:bodyPr lIns="0" tIns="0" rIns="0" bIns="0"/>
          <a:lstStyle/>
          <a:p>
            <a:endParaRPr lang="zh-TW" altLang="zh-TW"/>
          </a:p>
        </p:txBody>
      </p:sp>
      <p:sp>
        <p:nvSpPr>
          <p:cNvPr id="30754" name="object 22"/>
          <p:cNvSpPr txBox="1">
            <a:spLocks noChangeArrowheads="1"/>
          </p:cNvSpPr>
          <p:nvPr/>
        </p:nvSpPr>
        <p:spPr bwMode="auto">
          <a:xfrm>
            <a:off x="457200" y="287338"/>
            <a:ext cx="7848600" cy="554037"/>
          </a:xfrm>
          <a:prstGeom prst="rect">
            <a:avLst/>
          </a:prstGeom>
          <a:noFill/>
          <a:ln w="9525">
            <a:noFill/>
            <a:miter lim="800000"/>
            <a:headEnd/>
            <a:tailEnd/>
          </a:ln>
        </p:spPr>
        <p:txBody>
          <a:bodyPr lIns="0" tIns="0" rIns="0" bIns="0">
            <a:spAutoFit/>
          </a:bodyPr>
          <a:lstStyle/>
          <a:p>
            <a:pPr marL="12700"/>
            <a:r>
              <a:rPr lang="zh-TW" altLang="zh-TW" sz="3600" b="1">
                <a:solidFill>
                  <a:schemeClr val="bg1"/>
                </a:solidFill>
                <a:latin typeface="Trebuchet MS" pitchFamily="34" charset="0"/>
              </a:rPr>
              <a:t>2013-2018 Gates Foundation </a:t>
            </a:r>
            <a:r>
              <a:rPr lang="zh-TW" sz="3600" b="1">
                <a:solidFill>
                  <a:schemeClr val="bg1"/>
                </a:solidFill>
                <a:latin typeface="新細明體" pitchFamily="18" charset="-120"/>
                <a:ea typeface="新細明體" pitchFamily="18" charset="-120"/>
              </a:rPr>
              <a:t>新承諾</a:t>
            </a:r>
          </a:p>
        </p:txBody>
      </p:sp>
      <p:sp>
        <p:nvSpPr>
          <p:cNvPr id="30755" name="矩形 22"/>
          <p:cNvSpPr>
            <a:spLocks noChangeArrowheads="1"/>
          </p:cNvSpPr>
          <p:nvPr/>
        </p:nvSpPr>
        <p:spPr bwMode="auto">
          <a:xfrm>
            <a:off x="2133600" y="990600"/>
            <a:ext cx="4343400" cy="584200"/>
          </a:xfrm>
          <a:prstGeom prst="rect">
            <a:avLst/>
          </a:prstGeom>
          <a:noFill/>
          <a:ln w="9525">
            <a:noFill/>
            <a:miter lim="800000"/>
            <a:headEnd/>
            <a:tailEnd/>
          </a:ln>
        </p:spPr>
        <p:txBody>
          <a:bodyPr>
            <a:spAutoFit/>
          </a:bodyPr>
          <a:lstStyle/>
          <a:p>
            <a:r>
              <a:rPr lang="zh-TW" altLang="en-US" sz="3200">
                <a:solidFill>
                  <a:schemeClr val="bg1"/>
                </a:solidFill>
                <a:latin typeface="新細明體" pitchFamily="18" charset="-120"/>
                <a:ea typeface="新細明體" pitchFamily="18" charset="-120"/>
              </a:rPr>
              <a:t>扶輪的新挑戰 </a:t>
            </a:r>
            <a:r>
              <a:rPr lang="en-US" altLang="zh-TW" sz="3200">
                <a:solidFill>
                  <a:schemeClr val="bg1"/>
                </a:solidFill>
                <a:latin typeface="Trebuchet MS" pitchFamily="34" charset="0"/>
              </a:rPr>
              <a:t>: 2 for 1</a:t>
            </a:r>
            <a:endParaRPr lang="zh-TW" altLang="en-US" sz="320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ject 5"/>
          <p:cNvSpPr txBox="1">
            <a:spLocks noGrp="1"/>
          </p:cNvSpPr>
          <p:nvPr>
            <p:ph type="title"/>
          </p:nvPr>
        </p:nvSpPr>
        <p:spPr bwMode="auto">
          <a:xfrm>
            <a:off x="1295400" y="304800"/>
            <a:ext cx="6451600" cy="1108075"/>
          </a:xfrm>
          <a:noFill/>
          <a:ln>
            <a:miter lim="800000"/>
            <a:headEnd/>
            <a:tailEnd/>
          </a:ln>
        </p:spPr>
        <p:txBody>
          <a:bodyPr vert="horz" wrap="square" numCol="1" anchor="t" anchorCtr="0" compatLnSpc="1">
            <a:prstTxWarp prst="textNoShape">
              <a:avLst/>
            </a:prstTxWarp>
            <a:spAutoFit/>
          </a:bodyPr>
          <a:lstStyle/>
          <a:p>
            <a:pPr marL="12700"/>
            <a:r>
              <a:rPr lang="zh-TW" sz="4800" smtClean="0">
                <a:solidFill>
                  <a:schemeClr val="bg1"/>
                </a:solidFill>
                <a:latin typeface="Microsoft YaHei" pitchFamily="34" charset="-122"/>
                <a:ea typeface="Microsoft YaHei" pitchFamily="34" charset="-122"/>
              </a:rPr>
              <a:t>捐</a:t>
            </a:r>
            <a:r>
              <a:rPr lang="zh-TW" altLang="zh-TW" sz="7200" b="0" smtClean="0">
                <a:solidFill>
                  <a:schemeClr val="bg1"/>
                </a:solidFill>
                <a:latin typeface="Calibri Light" pitchFamily="34" charset="0"/>
                <a:ea typeface="Microsoft YaHei" pitchFamily="34" charset="-122"/>
              </a:rPr>
              <a:t>$1</a:t>
            </a:r>
            <a:r>
              <a:rPr lang="zh-TW" altLang="zh-TW" sz="4800" b="0" smtClean="0">
                <a:solidFill>
                  <a:schemeClr val="bg1"/>
                </a:solidFill>
                <a:latin typeface="Calibri Light" pitchFamily="34" charset="0"/>
                <a:ea typeface="Microsoft YaHei" pitchFamily="34" charset="-122"/>
              </a:rPr>
              <a:t>,</a:t>
            </a:r>
            <a:r>
              <a:rPr lang="zh-TW" sz="4800" smtClean="0">
                <a:solidFill>
                  <a:schemeClr val="bg1"/>
                </a:solidFill>
                <a:latin typeface="Microsoft YaHei" pitchFamily="34" charset="-122"/>
                <a:ea typeface="Microsoft YaHei" pitchFamily="34" charset="-122"/>
              </a:rPr>
              <a:t>將有</a:t>
            </a:r>
            <a:r>
              <a:rPr lang="zh-TW" altLang="zh-TW" sz="7200" b="0" smtClean="0">
                <a:solidFill>
                  <a:schemeClr val="bg1"/>
                </a:solidFill>
                <a:latin typeface="Calibri Light" pitchFamily="34" charset="0"/>
                <a:ea typeface="Microsoft YaHei" pitchFamily="34" charset="-122"/>
              </a:rPr>
              <a:t>$3</a:t>
            </a:r>
            <a:r>
              <a:rPr lang="zh-TW" sz="4800" smtClean="0">
                <a:solidFill>
                  <a:schemeClr val="bg1"/>
                </a:solidFill>
                <a:latin typeface="Microsoft YaHei" pitchFamily="34" charset="-122"/>
                <a:ea typeface="Microsoft YaHei" pitchFamily="34" charset="-122"/>
              </a:rPr>
              <a:t>的效果</a:t>
            </a:r>
            <a:endParaRPr lang="zh-TW" sz="4800" smtClean="0">
              <a:solidFill>
                <a:schemeClr val="bg1"/>
              </a:solidFill>
              <a:latin typeface="Calibri Light" pitchFamily="34" charset="0"/>
              <a:ea typeface="Microsoft YaHei" pitchFamily="34" charset="-122"/>
            </a:endParaRPr>
          </a:p>
        </p:txBody>
      </p:sp>
      <p:sp>
        <p:nvSpPr>
          <p:cNvPr id="31747" name="object 6"/>
          <p:cNvSpPr>
            <a:spLocks noChangeArrowheads="1"/>
          </p:cNvSpPr>
          <p:nvPr/>
        </p:nvSpPr>
        <p:spPr bwMode="auto">
          <a:xfrm>
            <a:off x="1219200" y="1524000"/>
            <a:ext cx="6648450" cy="4473575"/>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bject 2"/>
          <p:cNvSpPr>
            <a:spLocks/>
          </p:cNvSpPr>
          <p:nvPr/>
        </p:nvSpPr>
        <p:spPr bwMode="auto">
          <a:xfrm>
            <a:off x="3175" y="6550025"/>
            <a:ext cx="9140825" cy="307975"/>
          </a:xfrm>
          <a:custGeom>
            <a:avLst/>
            <a:gdLst>
              <a:gd name="T0" fmla="*/ 0 w 9142095"/>
              <a:gd name="T1" fmla="*/ 307416 h 307975"/>
              <a:gd name="T2" fmla="*/ 9141587 w 9142095"/>
              <a:gd name="T3" fmla="*/ 307416 h 307975"/>
              <a:gd name="T4" fmla="*/ 9141587 w 9142095"/>
              <a:gd name="T5" fmla="*/ 0 h 307975"/>
              <a:gd name="T6" fmla="*/ 0 w 9142095"/>
              <a:gd name="T7" fmla="*/ 0 h 307975"/>
              <a:gd name="T8" fmla="*/ 0 w 9142095"/>
              <a:gd name="T9" fmla="*/ 307416 h 307975"/>
              <a:gd name="T10" fmla="*/ 0 60000 65536"/>
              <a:gd name="T11" fmla="*/ 0 60000 65536"/>
              <a:gd name="T12" fmla="*/ 0 60000 65536"/>
              <a:gd name="T13" fmla="*/ 0 60000 65536"/>
              <a:gd name="T14" fmla="*/ 0 60000 65536"/>
              <a:gd name="T15" fmla="*/ 0 w 9142095"/>
              <a:gd name="T16" fmla="*/ 0 h 307975"/>
              <a:gd name="T17" fmla="*/ 9142095 w 9142095"/>
              <a:gd name="T18" fmla="*/ 307975 h 307975"/>
            </a:gdLst>
            <a:ahLst/>
            <a:cxnLst>
              <a:cxn ang="T10">
                <a:pos x="T0" y="T1"/>
              </a:cxn>
              <a:cxn ang="T11">
                <a:pos x="T2" y="T3"/>
              </a:cxn>
              <a:cxn ang="T12">
                <a:pos x="T4" y="T5"/>
              </a:cxn>
              <a:cxn ang="T13">
                <a:pos x="T6" y="T7"/>
              </a:cxn>
              <a:cxn ang="T14">
                <a:pos x="T8" y="T9"/>
              </a:cxn>
            </a:cxnLst>
            <a:rect l="T15" t="T16" r="T17" b="T18"/>
            <a:pathLst>
              <a:path w="9142095" h="307975">
                <a:moveTo>
                  <a:pt x="0" y="307416"/>
                </a:moveTo>
                <a:lnTo>
                  <a:pt x="9141587" y="307416"/>
                </a:lnTo>
                <a:lnTo>
                  <a:pt x="9141587" y="0"/>
                </a:lnTo>
                <a:lnTo>
                  <a:pt x="0" y="0"/>
                </a:lnTo>
                <a:lnTo>
                  <a:pt x="0" y="307416"/>
                </a:lnTo>
                <a:close/>
              </a:path>
            </a:pathLst>
          </a:custGeom>
          <a:solidFill>
            <a:srgbClr val="2583C5"/>
          </a:solidFill>
          <a:ln w="9525">
            <a:noFill/>
            <a:round/>
            <a:headEnd/>
            <a:tailEnd/>
          </a:ln>
        </p:spPr>
        <p:txBody>
          <a:bodyPr lIns="0" tIns="0" rIns="0" bIns="0"/>
          <a:lstStyle/>
          <a:p>
            <a:endParaRPr lang="zh-TW" altLang="en-US"/>
          </a:p>
        </p:txBody>
      </p:sp>
      <p:sp>
        <p:nvSpPr>
          <p:cNvPr id="32771" name="object 3"/>
          <p:cNvSpPr>
            <a:spLocks/>
          </p:cNvSpPr>
          <p:nvPr/>
        </p:nvSpPr>
        <p:spPr bwMode="auto">
          <a:xfrm>
            <a:off x="2076450" y="4610100"/>
            <a:ext cx="5599113" cy="0"/>
          </a:xfrm>
          <a:custGeom>
            <a:avLst/>
            <a:gdLst>
              <a:gd name="T0" fmla="*/ 0 w 5598159"/>
              <a:gd name="T1" fmla="*/ 5597652 w 5598159"/>
              <a:gd name="T2" fmla="*/ 0 60000 65536"/>
              <a:gd name="T3" fmla="*/ 0 60000 65536"/>
              <a:gd name="T4" fmla="*/ 0 w 5598159"/>
              <a:gd name="T5" fmla="*/ 5598159 w 5598159"/>
            </a:gdLst>
            <a:ahLst/>
            <a:cxnLst>
              <a:cxn ang="T2">
                <a:pos x="T0" y="0"/>
              </a:cxn>
              <a:cxn ang="T3">
                <a:pos x="T1" y="0"/>
              </a:cxn>
            </a:cxnLst>
            <a:rect l="T4" t="0" r="T5" b="0"/>
            <a:pathLst>
              <a:path w="5598159">
                <a:moveTo>
                  <a:pt x="0" y="0"/>
                </a:moveTo>
                <a:lnTo>
                  <a:pt x="5597652" y="0"/>
                </a:lnTo>
              </a:path>
            </a:pathLst>
          </a:custGeom>
          <a:noFill/>
          <a:ln w="3175">
            <a:solidFill>
              <a:srgbClr val="000000"/>
            </a:solidFill>
            <a:round/>
            <a:headEnd/>
            <a:tailEnd/>
          </a:ln>
        </p:spPr>
        <p:txBody>
          <a:bodyPr lIns="0" tIns="0" rIns="0" bIns="0"/>
          <a:lstStyle/>
          <a:p>
            <a:endParaRPr lang="zh-TW" altLang="en-US"/>
          </a:p>
        </p:txBody>
      </p:sp>
      <p:sp>
        <p:nvSpPr>
          <p:cNvPr id="32772" name="object 4"/>
          <p:cNvSpPr>
            <a:spLocks/>
          </p:cNvSpPr>
          <p:nvPr/>
        </p:nvSpPr>
        <p:spPr bwMode="auto">
          <a:xfrm>
            <a:off x="2076450" y="4197350"/>
            <a:ext cx="5599113" cy="0"/>
          </a:xfrm>
          <a:custGeom>
            <a:avLst/>
            <a:gdLst>
              <a:gd name="T0" fmla="*/ 0 w 5598159"/>
              <a:gd name="T1" fmla="*/ 5597652 w 5598159"/>
              <a:gd name="T2" fmla="*/ 0 60000 65536"/>
              <a:gd name="T3" fmla="*/ 0 60000 65536"/>
              <a:gd name="T4" fmla="*/ 0 w 5598159"/>
              <a:gd name="T5" fmla="*/ 5598159 w 5598159"/>
            </a:gdLst>
            <a:ahLst/>
            <a:cxnLst>
              <a:cxn ang="T2">
                <a:pos x="T0" y="0"/>
              </a:cxn>
              <a:cxn ang="T3">
                <a:pos x="T1" y="0"/>
              </a:cxn>
            </a:cxnLst>
            <a:rect l="T4" t="0" r="T5" b="0"/>
            <a:pathLst>
              <a:path w="5598159">
                <a:moveTo>
                  <a:pt x="0" y="0"/>
                </a:moveTo>
                <a:lnTo>
                  <a:pt x="5597652" y="0"/>
                </a:lnTo>
              </a:path>
            </a:pathLst>
          </a:custGeom>
          <a:noFill/>
          <a:ln w="3175">
            <a:solidFill>
              <a:srgbClr val="000000"/>
            </a:solidFill>
            <a:round/>
            <a:headEnd/>
            <a:tailEnd/>
          </a:ln>
        </p:spPr>
        <p:txBody>
          <a:bodyPr lIns="0" tIns="0" rIns="0" bIns="0"/>
          <a:lstStyle/>
          <a:p>
            <a:endParaRPr lang="zh-TW" altLang="en-US"/>
          </a:p>
        </p:txBody>
      </p:sp>
      <p:sp>
        <p:nvSpPr>
          <p:cNvPr id="32773" name="object 5"/>
          <p:cNvSpPr>
            <a:spLocks/>
          </p:cNvSpPr>
          <p:nvPr/>
        </p:nvSpPr>
        <p:spPr bwMode="auto">
          <a:xfrm>
            <a:off x="2076450" y="3783013"/>
            <a:ext cx="5599113" cy="0"/>
          </a:xfrm>
          <a:custGeom>
            <a:avLst/>
            <a:gdLst>
              <a:gd name="T0" fmla="*/ 0 w 5598159"/>
              <a:gd name="T1" fmla="*/ 5597652 w 5598159"/>
              <a:gd name="T2" fmla="*/ 0 60000 65536"/>
              <a:gd name="T3" fmla="*/ 0 60000 65536"/>
              <a:gd name="T4" fmla="*/ 0 w 5598159"/>
              <a:gd name="T5" fmla="*/ 5598159 w 5598159"/>
            </a:gdLst>
            <a:ahLst/>
            <a:cxnLst>
              <a:cxn ang="T2">
                <a:pos x="T0" y="0"/>
              </a:cxn>
              <a:cxn ang="T3">
                <a:pos x="T1" y="0"/>
              </a:cxn>
            </a:cxnLst>
            <a:rect l="T4" t="0" r="T5" b="0"/>
            <a:pathLst>
              <a:path w="5598159">
                <a:moveTo>
                  <a:pt x="0" y="0"/>
                </a:moveTo>
                <a:lnTo>
                  <a:pt x="5597652" y="0"/>
                </a:lnTo>
              </a:path>
            </a:pathLst>
          </a:custGeom>
          <a:noFill/>
          <a:ln w="3175">
            <a:solidFill>
              <a:srgbClr val="000000"/>
            </a:solidFill>
            <a:round/>
            <a:headEnd/>
            <a:tailEnd/>
          </a:ln>
        </p:spPr>
        <p:txBody>
          <a:bodyPr lIns="0" tIns="0" rIns="0" bIns="0"/>
          <a:lstStyle/>
          <a:p>
            <a:endParaRPr lang="zh-TW" altLang="en-US"/>
          </a:p>
        </p:txBody>
      </p:sp>
      <p:sp>
        <p:nvSpPr>
          <p:cNvPr id="32774" name="object 6"/>
          <p:cNvSpPr>
            <a:spLocks/>
          </p:cNvSpPr>
          <p:nvPr/>
        </p:nvSpPr>
        <p:spPr bwMode="auto">
          <a:xfrm>
            <a:off x="2076450" y="3368675"/>
            <a:ext cx="5599113" cy="0"/>
          </a:xfrm>
          <a:custGeom>
            <a:avLst/>
            <a:gdLst>
              <a:gd name="T0" fmla="*/ 0 w 5598159"/>
              <a:gd name="T1" fmla="*/ 5597652 w 5598159"/>
              <a:gd name="T2" fmla="*/ 0 60000 65536"/>
              <a:gd name="T3" fmla="*/ 0 60000 65536"/>
              <a:gd name="T4" fmla="*/ 0 w 5598159"/>
              <a:gd name="T5" fmla="*/ 5598159 w 5598159"/>
            </a:gdLst>
            <a:ahLst/>
            <a:cxnLst>
              <a:cxn ang="T2">
                <a:pos x="T0" y="0"/>
              </a:cxn>
              <a:cxn ang="T3">
                <a:pos x="T1" y="0"/>
              </a:cxn>
            </a:cxnLst>
            <a:rect l="T4" t="0" r="T5" b="0"/>
            <a:pathLst>
              <a:path w="5598159">
                <a:moveTo>
                  <a:pt x="0" y="0"/>
                </a:moveTo>
                <a:lnTo>
                  <a:pt x="5597652" y="0"/>
                </a:lnTo>
              </a:path>
            </a:pathLst>
          </a:custGeom>
          <a:noFill/>
          <a:ln w="3175">
            <a:solidFill>
              <a:srgbClr val="000000"/>
            </a:solidFill>
            <a:round/>
            <a:headEnd/>
            <a:tailEnd/>
          </a:ln>
        </p:spPr>
        <p:txBody>
          <a:bodyPr lIns="0" tIns="0" rIns="0" bIns="0"/>
          <a:lstStyle/>
          <a:p>
            <a:endParaRPr lang="zh-TW" altLang="en-US"/>
          </a:p>
        </p:txBody>
      </p:sp>
      <p:sp>
        <p:nvSpPr>
          <p:cNvPr id="32775" name="object 7"/>
          <p:cNvSpPr>
            <a:spLocks/>
          </p:cNvSpPr>
          <p:nvPr/>
        </p:nvSpPr>
        <p:spPr bwMode="auto">
          <a:xfrm>
            <a:off x="2076450" y="2954338"/>
            <a:ext cx="5599113" cy="0"/>
          </a:xfrm>
          <a:custGeom>
            <a:avLst/>
            <a:gdLst>
              <a:gd name="T0" fmla="*/ 0 w 5598159"/>
              <a:gd name="T1" fmla="*/ 5597652 w 5598159"/>
              <a:gd name="T2" fmla="*/ 0 60000 65536"/>
              <a:gd name="T3" fmla="*/ 0 60000 65536"/>
              <a:gd name="T4" fmla="*/ 0 w 5598159"/>
              <a:gd name="T5" fmla="*/ 5598159 w 5598159"/>
            </a:gdLst>
            <a:ahLst/>
            <a:cxnLst>
              <a:cxn ang="T2">
                <a:pos x="T0" y="0"/>
              </a:cxn>
              <a:cxn ang="T3">
                <a:pos x="T1" y="0"/>
              </a:cxn>
            </a:cxnLst>
            <a:rect l="T4" t="0" r="T5" b="0"/>
            <a:pathLst>
              <a:path w="5598159">
                <a:moveTo>
                  <a:pt x="0" y="0"/>
                </a:moveTo>
                <a:lnTo>
                  <a:pt x="5597652" y="0"/>
                </a:lnTo>
              </a:path>
            </a:pathLst>
          </a:custGeom>
          <a:noFill/>
          <a:ln w="3175">
            <a:solidFill>
              <a:srgbClr val="000000"/>
            </a:solidFill>
            <a:round/>
            <a:headEnd/>
            <a:tailEnd/>
          </a:ln>
        </p:spPr>
        <p:txBody>
          <a:bodyPr lIns="0" tIns="0" rIns="0" bIns="0"/>
          <a:lstStyle/>
          <a:p>
            <a:endParaRPr lang="zh-TW" altLang="en-US"/>
          </a:p>
        </p:txBody>
      </p:sp>
      <p:sp>
        <p:nvSpPr>
          <p:cNvPr id="32776" name="object 8"/>
          <p:cNvSpPr>
            <a:spLocks/>
          </p:cNvSpPr>
          <p:nvPr/>
        </p:nvSpPr>
        <p:spPr bwMode="auto">
          <a:xfrm>
            <a:off x="2076450" y="2540000"/>
            <a:ext cx="5599113" cy="0"/>
          </a:xfrm>
          <a:custGeom>
            <a:avLst/>
            <a:gdLst>
              <a:gd name="T0" fmla="*/ 0 w 5598159"/>
              <a:gd name="T1" fmla="*/ 5597652 w 5598159"/>
              <a:gd name="T2" fmla="*/ 0 60000 65536"/>
              <a:gd name="T3" fmla="*/ 0 60000 65536"/>
              <a:gd name="T4" fmla="*/ 0 w 5598159"/>
              <a:gd name="T5" fmla="*/ 5598159 w 5598159"/>
            </a:gdLst>
            <a:ahLst/>
            <a:cxnLst>
              <a:cxn ang="T2">
                <a:pos x="T0" y="0"/>
              </a:cxn>
              <a:cxn ang="T3">
                <a:pos x="T1" y="0"/>
              </a:cxn>
            </a:cxnLst>
            <a:rect l="T4" t="0" r="T5" b="0"/>
            <a:pathLst>
              <a:path w="5598159">
                <a:moveTo>
                  <a:pt x="0" y="0"/>
                </a:moveTo>
                <a:lnTo>
                  <a:pt x="5597652" y="0"/>
                </a:lnTo>
              </a:path>
            </a:pathLst>
          </a:custGeom>
          <a:noFill/>
          <a:ln w="3175">
            <a:solidFill>
              <a:srgbClr val="000000"/>
            </a:solidFill>
            <a:round/>
            <a:headEnd/>
            <a:tailEnd/>
          </a:ln>
        </p:spPr>
        <p:txBody>
          <a:bodyPr lIns="0" tIns="0" rIns="0" bIns="0"/>
          <a:lstStyle/>
          <a:p>
            <a:endParaRPr lang="zh-TW" altLang="en-US"/>
          </a:p>
        </p:txBody>
      </p:sp>
      <p:sp>
        <p:nvSpPr>
          <p:cNvPr id="32777" name="object 9"/>
          <p:cNvSpPr>
            <a:spLocks/>
          </p:cNvSpPr>
          <p:nvPr/>
        </p:nvSpPr>
        <p:spPr bwMode="auto">
          <a:xfrm>
            <a:off x="2076450" y="2125663"/>
            <a:ext cx="5599113" cy="0"/>
          </a:xfrm>
          <a:custGeom>
            <a:avLst/>
            <a:gdLst>
              <a:gd name="T0" fmla="*/ 0 w 5598159"/>
              <a:gd name="T1" fmla="*/ 5597652 w 5598159"/>
              <a:gd name="T2" fmla="*/ 0 60000 65536"/>
              <a:gd name="T3" fmla="*/ 0 60000 65536"/>
              <a:gd name="T4" fmla="*/ 0 w 5598159"/>
              <a:gd name="T5" fmla="*/ 5598159 w 5598159"/>
            </a:gdLst>
            <a:ahLst/>
            <a:cxnLst>
              <a:cxn ang="T2">
                <a:pos x="T0" y="0"/>
              </a:cxn>
              <a:cxn ang="T3">
                <a:pos x="T1" y="0"/>
              </a:cxn>
            </a:cxnLst>
            <a:rect l="T4" t="0" r="T5" b="0"/>
            <a:pathLst>
              <a:path w="5598159">
                <a:moveTo>
                  <a:pt x="0" y="0"/>
                </a:moveTo>
                <a:lnTo>
                  <a:pt x="5597652" y="0"/>
                </a:lnTo>
              </a:path>
            </a:pathLst>
          </a:custGeom>
          <a:noFill/>
          <a:ln w="3175">
            <a:solidFill>
              <a:srgbClr val="000000"/>
            </a:solidFill>
            <a:round/>
            <a:headEnd/>
            <a:tailEnd/>
          </a:ln>
        </p:spPr>
        <p:txBody>
          <a:bodyPr lIns="0" tIns="0" rIns="0" bIns="0"/>
          <a:lstStyle/>
          <a:p>
            <a:endParaRPr lang="zh-TW" altLang="en-US"/>
          </a:p>
        </p:txBody>
      </p:sp>
      <p:sp>
        <p:nvSpPr>
          <p:cNvPr id="32778" name="object 10"/>
          <p:cNvSpPr>
            <a:spLocks/>
          </p:cNvSpPr>
          <p:nvPr/>
        </p:nvSpPr>
        <p:spPr bwMode="auto">
          <a:xfrm>
            <a:off x="2076450" y="1711325"/>
            <a:ext cx="5599113" cy="0"/>
          </a:xfrm>
          <a:custGeom>
            <a:avLst/>
            <a:gdLst>
              <a:gd name="T0" fmla="*/ 0 w 5598159"/>
              <a:gd name="T1" fmla="*/ 5597652 w 5598159"/>
              <a:gd name="T2" fmla="*/ 0 60000 65536"/>
              <a:gd name="T3" fmla="*/ 0 60000 65536"/>
              <a:gd name="T4" fmla="*/ 0 w 5598159"/>
              <a:gd name="T5" fmla="*/ 5598159 w 5598159"/>
            </a:gdLst>
            <a:ahLst/>
            <a:cxnLst>
              <a:cxn ang="T2">
                <a:pos x="T0" y="0"/>
              </a:cxn>
              <a:cxn ang="T3">
                <a:pos x="T1" y="0"/>
              </a:cxn>
            </a:cxnLst>
            <a:rect l="T4" t="0" r="T5" b="0"/>
            <a:pathLst>
              <a:path w="5598159">
                <a:moveTo>
                  <a:pt x="0" y="0"/>
                </a:moveTo>
                <a:lnTo>
                  <a:pt x="5597652" y="0"/>
                </a:lnTo>
              </a:path>
            </a:pathLst>
          </a:custGeom>
          <a:noFill/>
          <a:ln w="3175">
            <a:solidFill>
              <a:srgbClr val="000000"/>
            </a:solidFill>
            <a:round/>
            <a:headEnd/>
            <a:tailEnd/>
          </a:ln>
        </p:spPr>
        <p:txBody>
          <a:bodyPr lIns="0" tIns="0" rIns="0" bIns="0"/>
          <a:lstStyle/>
          <a:p>
            <a:endParaRPr lang="zh-TW" altLang="en-US"/>
          </a:p>
        </p:txBody>
      </p:sp>
      <p:sp>
        <p:nvSpPr>
          <p:cNvPr id="32779" name="object 11"/>
          <p:cNvSpPr>
            <a:spLocks/>
          </p:cNvSpPr>
          <p:nvPr/>
        </p:nvSpPr>
        <p:spPr bwMode="auto">
          <a:xfrm>
            <a:off x="2076450" y="1298575"/>
            <a:ext cx="5599113" cy="0"/>
          </a:xfrm>
          <a:custGeom>
            <a:avLst/>
            <a:gdLst>
              <a:gd name="T0" fmla="*/ 0 w 5598159"/>
              <a:gd name="T1" fmla="*/ 5597652 w 5598159"/>
              <a:gd name="T2" fmla="*/ 0 60000 65536"/>
              <a:gd name="T3" fmla="*/ 0 60000 65536"/>
              <a:gd name="T4" fmla="*/ 0 w 5598159"/>
              <a:gd name="T5" fmla="*/ 5598159 w 5598159"/>
            </a:gdLst>
            <a:ahLst/>
            <a:cxnLst>
              <a:cxn ang="T2">
                <a:pos x="T0" y="0"/>
              </a:cxn>
              <a:cxn ang="T3">
                <a:pos x="T1" y="0"/>
              </a:cxn>
            </a:cxnLst>
            <a:rect l="T4" t="0" r="T5" b="0"/>
            <a:pathLst>
              <a:path w="5598159">
                <a:moveTo>
                  <a:pt x="0" y="0"/>
                </a:moveTo>
                <a:lnTo>
                  <a:pt x="5597652" y="0"/>
                </a:lnTo>
              </a:path>
            </a:pathLst>
          </a:custGeom>
          <a:noFill/>
          <a:ln w="3175">
            <a:solidFill>
              <a:srgbClr val="000000"/>
            </a:solidFill>
            <a:round/>
            <a:headEnd/>
            <a:tailEnd/>
          </a:ln>
        </p:spPr>
        <p:txBody>
          <a:bodyPr lIns="0" tIns="0" rIns="0" bIns="0"/>
          <a:lstStyle/>
          <a:p>
            <a:endParaRPr lang="zh-TW" altLang="en-US"/>
          </a:p>
        </p:txBody>
      </p:sp>
      <p:sp>
        <p:nvSpPr>
          <p:cNvPr id="32780" name="object 12"/>
          <p:cNvSpPr>
            <a:spLocks/>
          </p:cNvSpPr>
          <p:nvPr/>
        </p:nvSpPr>
        <p:spPr bwMode="auto">
          <a:xfrm>
            <a:off x="2076450" y="1298575"/>
            <a:ext cx="5599113" cy="3725863"/>
          </a:xfrm>
          <a:custGeom>
            <a:avLst/>
            <a:gdLst>
              <a:gd name="T0" fmla="*/ 0 w 5598159"/>
              <a:gd name="T1" fmla="*/ 3726179 h 3726179"/>
              <a:gd name="T2" fmla="*/ 5597651 w 5598159"/>
              <a:gd name="T3" fmla="*/ 3726179 h 3726179"/>
              <a:gd name="T4" fmla="*/ 5597651 w 5598159"/>
              <a:gd name="T5" fmla="*/ 0 h 3726179"/>
              <a:gd name="T6" fmla="*/ 0 w 5598159"/>
              <a:gd name="T7" fmla="*/ 0 h 3726179"/>
              <a:gd name="T8" fmla="*/ 0 w 5598159"/>
              <a:gd name="T9" fmla="*/ 3726179 h 3726179"/>
              <a:gd name="T10" fmla="*/ 0 60000 65536"/>
              <a:gd name="T11" fmla="*/ 0 60000 65536"/>
              <a:gd name="T12" fmla="*/ 0 60000 65536"/>
              <a:gd name="T13" fmla="*/ 0 60000 65536"/>
              <a:gd name="T14" fmla="*/ 0 60000 65536"/>
              <a:gd name="T15" fmla="*/ 0 w 5598159"/>
              <a:gd name="T16" fmla="*/ 0 h 3726179"/>
              <a:gd name="T17" fmla="*/ 5598159 w 5598159"/>
              <a:gd name="T18" fmla="*/ 3726179 h 3726179"/>
            </a:gdLst>
            <a:ahLst/>
            <a:cxnLst>
              <a:cxn ang="T10">
                <a:pos x="T0" y="T1"/>
              </a:cxn>
              <a:cxn ang="T11">
                <a:pos x="T2" y="T3"/>
              </a:cxn>
              <a:cxn ang="T12">
                <a:pos x="T4" y="T5"/>
              </a:cxn>
              <a:cxn ang="T13">
                <a:pos x="T6" y="T7"/>
              </a:cxn>
              <a:cxn ang="T14">
                <a:pos x="T8" y="T9"/>
              </a:cxn>
            </a:cxnLst>
            <a:rect l="T15" t="T16" r="T17" b="T18"/>
            <a:pathLst>
              <a:path w="5598159" h="3726179">
                <a:moveTo>
                  <a:pt x="0" y="3726179"/>
                </a:moveTo>
                <a:lnTo>
                  <a:pt x="5597651" y="3726179"/>
                </a:lnTo>
                <a:lnTo>
                  <a:pt x="5597651" y="0"/>
                </a:lnTo>
                <a:lnTo>
                  <a:pt x="0" y="0"/>
                </a:lnTo>
                <a:lnTo>
                  <a:pt x="0" y="3726179"/>
                </a:lnTo>
                <a:close/>
              </a:path>
            </a:pathLst>
          </a:custGeom>
          <a:noFill/>
          <a:ln w="12192">
            <a:solidFill>
              <a:srgbClr val="808080"/>
            </a:solidFill>
            <a:round/>
            <a:headEnd/>
            <a:tailEnd/>
          </a:ln>
        </p:spPr>
        <p:txBody>
          <a:bodyPr lIns="0" tIns="0" rIns="0" bIns="0"/>
          <a:lstStyle/>
          <a:p>
            <a:endParaRPr lang="zh-TW" altLang="en-US"/>
          </a:p>
        </p:txBody>
      </p:sp>
      <p:sp>
        <p:nvSpPr>
          <p:cNvPr id="32781" name="object 13"/>
          <p:cNvSpPr>
            <a:spLocks/>
          </p:cNvSpPr>
          <p:nvPr/>
        </p:nvSpPr>
        <p:spPr bwMode="auto">
          <a:xfrm>
            <a:off x="2076450" y="1298575"/>
            <a:ext cx="0" cy="3725863"/>
          </a:xfrm>
          <a:custGeom>
            <a:avLst/>
            <a:gdLst>
              <a:gd name="T0" fmla="*/ 3726179 h 3726179"/>
              <a:gd name="T1" fmla="*/ 0 h 3726179"/>
              <a:gd name="T2" fmla="*/ 0 60000 65536"/>
              <a:gd name="T3" fmla="*/ 0 60000 65536"/>
              <a:gd name="T4" fmla="*/ 0 h 3726179"/>
              <a:gd name="T5" fmla="*/ 3726179 h 3726179"/>
            </a:gdLst>
            <a:ahLst/>
            <a:cxnLst>
              <a:cxn ang="T2">
                <a:pos x="0" y="T0"/>
              </a:cxn>
              <a:cxn ang="T3">
                <a:pos x="0" y="T1"/>
              </a:cxn>
            </a:cxnLst>
            <a:rect l="0" t="T4" r="0" b="T5"/>
            <a:pathLst>
              <a:path h="3726179">
                <a:moveTo>
                  <a:pt x="0" y="3726179"/>
                </a:moveTo>
                <a:lnTo>
                  <a:pt x="0" y="0"/>
                </a:lnTo>
              </a:path>
            </a:pathLst>
          </a:custGeom>
          <a:noFill/>
          <a:ln w="3175">
            <a:solidFill>
              <a:srgbClr val="000000"/>
            </a:solidFill>
            <a:round/>
            <a:headEnd/>
            <a:tailEnd/>
          </a:ln>
        </p:spPr>
        <p:txBody>
          <a:bodyPr lIns="0" tIns="0" rIns="0" bIns="0"/>
          <a:lstStyle/>
          <a:p>
            <a:endParaRPr lang="zh-TW" altLang="en-US"/>
          </a:p>
        </p:txBody>
      </p:sp>
      <p:sp>
        <p:nvSpPr>
          <p:cNvPr id="32782" name="object 14"/>
          <p:cNvSpPr>
            <a:spLocks/>
          </p:cNvSpPr>
          <p:nvPr/>
        </p:nvSpPr>
        <p:spPr bwMode="auto">
          <a:xfrm>
            <a:off x="2039938" y="5024438"/>
            <a:ext cx="38100" cy="0"/>
          </a:xfrm>
          <a:custGeom>
            <a:avLst/>
            <a:gdLst>
              <a:gd name="T0" fmla="*/ 0 w 36830"/>
              <a:gd name="T1" fmla="*/ 36575 w 36830"/>
              <a:gd name="T2" fmla="*/ 0 60000 65536"/>
              <a:gd name="T3" fmla="*/ 0 60000 65536"/>
              <a:gd name="T4" fmla="*/ 0 w 36830"/>
              <a:gd name="T5" fmla="*/ 36830 w 36830"/>
            </a:gdLst>
            <a:ahLst/>
            <a:cxnLst>
              <a:cxn ang="T2">
                <a:pos x="T0" y="0"/>
              </a:cxn>
              <a:cxn ang="T3">
                <a:pos x="T1" y="0"/>
              </a:cxn>
            </a:cxnLst>
            <a:rect l="T4" t="0" r="T5" b="0"/>
            <a:pathLst>
              <a:path w="36830">
                <a:moveTo>
                  <a:pt x="0" y="0"/>
                </a:moveTo>
                <a:lnTo>
                  <a:pt x="36575" y="0"/>
                </a:lnTo>
              </a:path>
            </a:pathLst>
          </a:custGeom>
          <a:noFill/>
          <a:ln w="3175">
            <a:solidFill>
              <a:srgbClr val="000000"/>
            </a:solidFill>
            <a:round/>
            <a:headEnd/>
            <a:tailEnd/>
          </a:ln>
        </p:spPr>
        <p:txBody>
          <a:bodyPr lIns="0" tIns="0" rIns="0" bIns="0"/>
          <a:lstStyle/>
          <a:p>
            <a:endParaRPr lang="zh-TW" altLang="en-US"/>
          </a:p>
        </p:txBody>
      </p:sp>
      <p:sp>
        <p:nvSpPr>
          <p:cNvPr id="32783" name="object 15"/>
          <p:cNvSpPr>
            <a:spLocks/>
          </p:cNvSpPr>
          <p:nvPr/>
        </p:nvSpPr>
        <p:spPr bwMode="auto">
          <a:xfrm>
            <a:off x="2039938" y="4610100"/>
            <a:ext cx="38100" cy="0"/>
          </a:xfrm>
          <a:custGeom>
            <a:avLst/>
            <a:gdLst>
              <a:gd name="T0" fmla="*/ 0 w 36830"/>
              <a:gd name="T1" fmla="*/ 36575 w 36830"/>
              <a:gd name="T2" fmla="*/ 0 60000 65536"/>
              <a:gd name="T3" fmla="*/ 0 60000 65536"/>
              <a:gd name="T4" fmla="*/ 0 w 36830"/>
              <a:gd name="T5" fmla="*/ 36830 w 36830"/>
            </a:gdLst>
            <a:ahLst/>
            <a:cxnLst>
              <a:cxn ang="T2">
                <a:pos x="T0" y="0"/>
              </a:cxn>
              <a:cxn ang="T3">
                <a:pos x="T1" y="0"/>
              </a:cxn>
            </a:cxnLst>
            <a:rect l="T4" t="0" r="T5" b="0"/>
            <a:pathLst>
              <a:path w="36830">
                <a:moveTo>
                  <a:pt x="0" y="0"/>
                </a:moveTo>
                <a:lnTo>
                  <a:pt x="36575" y="0"/>
                </a:lnTo>
              </a:path>
            </a:pathLst>
          </a:custGeom>
          <a:noFill/>
          <a:ln w="3175">
            <a:solidFill>
              <a:srgbClr val="000000"/>
            </a:solidFill>
            <a:round/>
            <a:headEnd/>
            <a:tailEnd/>
          </a:ln>
        </p:spPr>
        <p:txBody>
          <a:bodyPr lIns="0" tIns="0" rIns="0" bIns="0"/>
          <a:lstStyle/>
          <a:p>
            <a:endParaRPr lang="zh-TW" altLang="en-US"/>
          </a:p>
        </p:txBody>
      </p:sp>
      <p:sp>
        <p:nvSpPr>
          <p:cNvPr id="32784" name="object 16"/>
          <p:cNvSpPr>
            <a:spLocks/>
          </p:cNvSpPr>
          <p:nvPr/>
        </p:nvSpPr>
        <p:spPr bwMode="auto">
          <a:xfrm>
            <a:off x="2039938" y="4197350"/>
            <a:ext cx="38100" cy="0"/>
          </a:xfrm>
          <a:custGeom>
            <a:avLst/>
            <a:gdLst>
              <a:gd name="T0" fmla="*/ 0 w 36830"/>
              <a:gd name="T1" fmla="*/ 36575 w 36830"/>
              <a:gd name="T2" fmla="*/ 0 60000 65536"/>
              <a:gd name="T3" fmla="*/ 0 60000 65536"/>
              <a:gd name="T4" fmla="*/ 0 w 36830"/>
              <a:gd name="T5" fmla="*/ 36830 w 36830"/>
            </a:gdLst>
            <a:ahLst/>
            <a:cxnLst>
              <a:cxn ang="T2">
                <a:pos x="T0" y="0"/>
              </a:cxn>
              <a:cxn ang="T3">
                <a:pos x="T1" y="0"/>
              </a:cxn>
            </a:cxnLst>
            <a:rect l="T4" t="0" r="T5" b="0"/>
            <a:pathLst>
              <a:path w="36830">
                <a:moveTo>
                  <a:pt x="0" y="0"/>
                </a:moveTo>
                <a:lnTo>
                  <a:pt x="36575" y="0"/>
                </a:lnTo>
              </a:path>
            </a:pathLst>
          </a:custGeom>
          <a:noFill/>
          <a:ln w="3175">
            <a:solidFill>
              <a:srgbClr val="000000"/>
            </a:solidFill>
            <a:round/>
            <a:headEnd/>
            <a:tailEnd/>
          </a:ln>
        </p:spPr>
        <p:txBody>
          <a:bodyPr lIns="0" tIns="0" rIns="0" bIns="0"/>
          <a:lstStyle/>
          <a:p>
            <a:endParaRPr lang="zh-TW" altLang="en-US"/>
          </a:p>
        </p:txBody>
      </p:sp>
      <p:sp>
        <p:nvSpPr>
          <p:cNvPr id="32785" name="object 17"/>
          <p:cNvSpPr>
            <a:spLocks/>
          </p:cNvSpPr>
          <p:nvPr/>
        </p:nvSpPr>
        <p:spPr bwMode="auto">
          <a:xfrm>
            <a:off x="2039938" y="3783013"/>
            <a:ext cx="38100" cy="0"/>
          </a:xfrm>
          <a:custGeom>
            <a:avLst/>
            <a:gdLst>
              <a:gd name="T0" fmla="*/ 0 w 36830"/>
              <a:gd name="T1" fmla="*/ 36575 w 36830"/>
              <a:gd name="T2" fmla="*/ 0 60000 65536"/>
              <a:gd name="T3" fmla="*/ 0 60000 65536"/>
              <a:gd name="T4" fmla="*/ 0 w 36830"/>
              <a:gd name="T5" fmla="*/ 36830 w 36830"/>
            </a:gdLst>
            <a:ahLst/>
            <a:cxnLst>
              <a:cxn ang="T2">
                <a:pos x="T0" y="0"/>
              </a:cxn>
              <a:cxn ang="T3">
                <a:pos x="T1" y="0"/>
              </a:cxn>
            </a:cxnLst>
            <a:rect l="T4" t="0" r="T5" b="0"/>
            <a:pathLst>
              <a:path w="36830">
                <a:moveTo>
                  <a:pt x="0" y="0"/>
                </a:moveTo>
                <a:lnTo>
                  <a:pt x="36575" y="0"/>
                </a:lnTo>
              </a:path>
            </a:pathLst>
          </a:custGeom>
          <a:noFill/>
          <a:ln w="3175">
            <a:solidFill>
              <a:srgbClr val="000000"/>
            </a:solidFill>
            <a:round/>
            <a:headEnd/>
            <a:tailEnd/>
          </a:ln>
        </p:spPr>
        <p:txBody>
          <a:bodyPr lIns="0" tIns="0" rIns="0" bIns="0"/>
          <a:lstStyle/>
          <a:p>
            <a:endParaRPr lang="zh-TW" altLang="en-US"/>
          </a:p>
        </p:txBody>
      </p:sp>
      <p:sp>
        <p:nvSpPr>
          <p:cNvPr id="32786" name="object 18"/>
          <p:cNvSpPr>
            <a:spLocks/>
          </p:cNvSpPr>
          <p:nvPr/>
        </p:nvSpPr>
        <p:spPr bwMode="auto">
          <a:xfrm>
            <a:off x="2039938" y="3368675"/>
            <a:ext cx="38100" cy="0"/>
          </a:xfrm>
          <a:custGeom>
            <a:avLst/>
            <a:gdLst>
              <a:gd name="T0" fmla="*/ 0 w 36830"/>
              <a:gd name="T1" fmla="*/ 36575 w 36830"/>
              <a:gd name="T2" fmla="*/ 0 60000 65536"/>
              <a:gd name="T3" fmla="*/ 0 60000 65536"/>
              <a:gd name="T4" fmla="*/ 0 w 36830"/>
              <a:gd name="T5" fmla="*/ 36830 w 36830"/>
            </a:gdLst>
            <a:ahLst/>
            <a:cxnLst>
              <a:cxn ang="T2">
                <a:pos x="T0" y="0"/>
              </a:cxn>
              <a:cxn ang="T3">
                <a:pos x="T1" y="0"/>
              </a:cxn>
            </a:cxnLst>
            <a:rect l="T4" t="0" r="T5" b="0"/>
            <a:pathLst>
              <a:path w="36830">
                <a:moveTo>
                  <a:pt x="0" y="0"/>
                </a:moveTo>
                <a:lnTo>
                  <a:pt x="36575" y="0"/>
                </a:lnTo>
              </a:path>
            </a:pathLst>
          </a:custGeom>
          <a:noFill/>
          <a:ln w="3175">
            <a:solidFill>
              <a:srgbClr val="000000"/>
            </a:solidFill>
            <a:round/>
            <a:headEnd/>
            <a:tailEnd/>
          </a:ln>
        </p:spPr>
        <p:txBody>
          <a:bodyPr lIns="0" tIns="0" rIns="0" bIns="0"/>
          <a:lstStyle/>
          <a:p>
            <a:endParaRPr lang="zh-TW" altLang="en-US"/>
          </a:p>
        </p:txBody>
      </p:sp>
      <p:sp>
        <p:nvSpPr>
          <p:cNvPr id="32787" name="object 19"/>
          <p:cNvSpPr>
            <a:spLocks/>
          </p:cNvSpPr>
          <p:nvPr/>
        </p:nvSpPr>
        <p:spPr bwMode="auto">
          <a:xfrm>
            <a:off x="2039938" y="2954338"/>
            <a:ext cx="38100" cy="0"/>
          </a:xfrm>
          <a:custGeom>
            <a:avLst/>
            <a:gdLst>
              <a:gd name="T0" fmla="*/ 0 w 36830"/>
              <a:gd name="T1" fmla="*/ 36575 w 36830"/>
              <a:gd name="T2" fmla="*/ 0 60000 65536"/>
              <a:gd name="T3" fmla="*/ 0 60000 65536"/>
              <a:gd name="T4" fmla="*/ 0 w 36830"/>
              <a:gd name="T5" fmla="*/ 36830 w 36830"/>
            </a:gdLst>
            <a:ahLst/>
            <a:cxnLst>
              <a:cxn ang="T2">
                <a:pos x="T0" y="0"/>
              </a:cxn>
              <a:cxn ang="T3">
                <a:pos x="T1" y="0"/>
              </a:cxn>
            </a:cxnLst>
            <a:rect l="T4" t="0" r="T5" b="0"/>
            <a:pathLst>
              <a:path w="36830">
                <a:moveTo>
                  <a:pt x="0" y="0"/>
                </a:moveTo>
                <a:lnTo>
                  <a:pt x="36575" y="0"/>
                </a:lnTo>
              </a:path>
            </a:pathLst>
          </a:custGeom>
          <a:noFill/>
          <a:ln w="3175">
            <a:solidFill>
              <a:srgbClr val="000000"/>
            </a:solidFill>
            <a:round/>
            <a:headEnd/>
            <a:tailEnd/>
          </a:ln>
        </p:spPr>
        <p:txBody>
          <a:bodyPr lIns="0" tIns="0" rIns="0" bIns="0"/>
          <a:lstStyle/>
          <a:p>
            <a:endParaRPr lang="zh-TW" altLang="en-US"/>
          </a:p>
        </p:txBody>
      </p:sp>
      <p:sp>
        <p:nvSpPr>
          <p:cNvPr id="32788" name="object 20"/>
          <p:cNvSpPr>
            <a:spLocks/>
          </p:cNvSpPr>
          <p:nvPr/>
        </p:nvSpPr>
        <p:spPr bwMode="auto">
          <a:xfrm>
            <a:off x="2039938" y="2540000"/>
            <a:ext cx="38100" cy="0"/>
          </a:xfrm>
          <a:custGeom>
            <a:avLst/>
            <a:gdLst>
              <a:gd name="T0" fmla="*/ 0 w 36830"/>
              <a:gd name="T1" fmla="*/ 36575 w 36830"/>
              <a:gd name="T2" fmla="*/ 0 60000 65536"/>
              <a:gd name="T3" fmla="*/ 0 60000 65536"/>
              <a:gd name="T4" fmla="*/ 0 w 36830"/>
              <a:gd name="T5" fmla="*/ 36830 w 36830"/>
            </a:gdLst>
            <a:ahLst/>
            <a:cxnLst>
              <a:cxn ang="T2">
                <a:pos x="T0" y="0"/>
              </a:cxn>
              <a:cxn ang="T3">
                <a:pos x="T1" y="0"/>
              </a:cxn>
            </a:cxnLst>
            <a:rect l="T4" t="0" r="T5" b="0"/>
            <a:pathLst>
              <a:path w="36830">
                <a:moveTo>
                  <a:pt x="0" y="0"/>
                </a:moveTo>
                <a:lnTo>
                  <a:pt x="36575" y="0"/>
                </a:lnTo>
              </a:path>
            </a:pathLst>
          </a:custGeom>
          <a:noFill/>
          <a:ln w="3175">
            <a:solidFill>
              <a:srgbClr val="000000"/>
            </a:solidFill>
            <a:round/>
            <a:headEnd/>
            <a:tailEnd/>
          </a:ln>
        </p:spPr>
        <p:txBody>
          <a:bodyPr lIns="0" tIns="0" rIns="0" bIns="0"/>
          <a:lstStyle/>
          <a:p>
            <a:endParaRPr lang="zh-TW" altLang="en-US"/>
          </a:p>
        </p:txBody>
      </p:sp>
      <p:sp>
        <p:nvSpPr>
          <p:cNvPr id="32789" name="object 21"/>
          <p:cNvSpPr>
            <a:spLocks/>
          </p:cNvSpPr>
          <p:nvPr/>
        </p:nvSpPr>
        <p:spPr bwMode="auto">
          <a:xfrm>
            <a:off x="2039938" y="2125663"/>
            <a:ext cx="38100" cy="0"/>
          </a:xfrm>
          <a:custGeom>
            <a:avLst/>
            <a:gdLst>
              <a:gd name="T0" fmla="*/ 0 w 36830"/>
              <a:gd name="T1" fmla="*/ 36575 w 36830"/>
              <a:gd name="T2" fmla="*/ 0 60000 65536"/>
              <a:gd name="T3" fmla="*/ 0 60000 65536"/>
              <a:gd name="T4" fmla="*/ 0 w 36830"/>
              <a:gd name="T5" fmla="*/ 36830 w 36830"/>
            </a:gdLst>
            <a:ahLst/>
            <a:cxnLst>
              <a:cxn ang="T2">
                <a:pos x="T0" y="0"/>
              </a:cxn>
              <a:cxn ang="T3">
                <a:pos x="T1" y="0"/>
              </a:cxn>
            </a:cxnLst>
            <a:rect l="T4" t="0" r="T5" b="0"/>
            <a:pathLst>
              <a:path w="36830">
                <a:moveTo>
                  <a:pt x="0" y="0"/>
                </a:moveTo>
                <a:lnTo>
                  <a:pt x="36575" y="0"/>
                </a:lnTo>
              </a:path>
            </a:pathLst>
          </a:custGeom>
          <a:noFill/>
          <a:ln w="3175">
            <a:solidFill>
              <a:srgbClr val="000000"/>
            </a:solidFill>
            <a:round/>
            <a:headEnd/>
            <a:tailEnd/>
          </a:ln>
        </p:spPr>
        <p:txBody>
          <a:bodyPr lIns="0" tIns="0" rIns="0" bIns="0"/>
          <a:lstStyle/>
          <a:p>
            <a:endParaRPr lang="zh-TW" altLang="en-US"/>
          </a:p>
        </p:txBody>
      </p:sp>
      <p:sp>
        <p:nvSpPr>
          <p:cNvPr id="32790" name="object 22"/>
          <p:cNvSpPr>
            <a:spLocks/>
          </p:cNvSpPr>
          <p:nvPr/>
        </p:nvSpPr>
        <p:spPr bwMode="auto">
          <a:xfrm>
            <a:off x="2039938" y="1711325"/>
            <a:ext cx="38100" cy="0"/>
          </a:xfrm>
          <a:custGeom>
            <a:avLst/>
            <a:gdLst>
              <a:gd name="T0" fmla="*/ 0 w 36830"/>
              <a:gd name="T1" fmla="*/ 36575 w 36830"/>
              <a:gd name="T2" fmla="*/ 0 60000 65536"/>
              <a:gd name="T3" fmla="*/ 0 60000 65536"/>
              <a:gd name="T4" fmla="*/ 0 w 36830"/>
              <a:gd name="T5" fmla="*/ 36830 w 36830"/>
            </a:gdLst>
            <a:ahLst/>
            <a:cxnLst>
              <a:cxn ang="T2">
                <a:pos x="T0" y="0"/>
              </a:cxn>
              <a:cxn ang="T3">
                <a:pos x="T1" y="0"/>
              </a:cxn>
            </a:cxnLst>
            <a:rect l="T4" t="0" r="T5" b="0"/>
            <a:pathLst>
              <a:path w="36830">
                <a:moveTo>
                  <a:pt x="0" y="0"/>
                </a:moveTo>
                <a:lnTo>
                  <a:pt x="36575" y="0"/>
                </a:lnTo>
              </a:path>
            </a:pathLst>
          </a:custGeom>
          <a:noFill/>
          <a:ln w="3175">
            <a:solidFill>
              <a:srgbClr val="000000"/>
            </a:solidFill>
            <a:round/>
            <a:headEnd/>
            <a:tailEnd/>
          </a:ln>
        </p:spPr>
        <p:txBody>
          <a:bodyPr lIns="0" tIns="0" rIns="0" bIns="0"/>
          <a:lstStyle/>
          <a:p>
            <a:endParaRPr lang="zh-TW" altLang="en-US"/>
          </a:p>
        </p:txBody>
      </p:sp>
      <p:sp>
        <p:nvSpPr>
          <p:cNvPr id="32791" name="object 23"/>
          <p:cNvSpPr>
            <a:spLocks/>
          </p:cNvSpPr>
          <p:nvPr/>
        </p:nvSpPr>
        <p:spPr bwMode="auto">
          <a:xfrm>
            <a:off x="2039938" y="1298575"/>
            <a:ext cx="38100" cy="0"/>
          </a:xfrm>
          <a:custGeom>
            <a:avLst/>
            <a:gdLst>
              <a:gd name="T0" fmla="*/ 0 w 36830"/>
              <a:gd name="T1" fmla="*/ 36575 w 36830"/>
              <a:gd name="T2" fmla="*/ 0 60000 65536"/>
              <a:gd name="T3" fmla="*/ 0 60000 65536"/>
              <a:gd name="T4" fmla="*/ 0 w 36830"/>
              <a:gd name="T5" fmla="*/ 36830 w 36830"/>
            </a:gdLst>
            <a:ahLst/>
            <a:cxnLst>
              <a:cxn ang="T2">
                <a:pos x="T0" y="0"/>
              </a:cxn>
              <a:cxn ang="T3">
                <a:pos x="T1" y="0"/>
              </a:cxn>
            </a:cxnLst>
            <a:rect l="T4" t="0" r="T5" b="0"/>
            <a:pathLst>
              <a:path w="36830">
                <a:moveTo>
                  <a:pt x="0" y="0"/>
                </a:moveTo>
                <a:lnTo>
                  <a:pt x="36575" y="0"/>
                </a:lnTo>
              </a:path>
            </a:pathLst>
          </a:custGeom>
          <a:noFill/>
          <a:ln w="3175">
            <a:solidFill>
              <a:srgbClr val="000000"/>
            </a:solidFill>
            <a:round/>
            <a:headEnd/>
            <a:tailEnd/>
          </a:ln>
        </p:spPr>
        <p:txBody>
          <a:bodyPr lIns="0" tIns="0" rIns="0" bIns="0"/>
          <a:lstStyle/>
          <a:p>
            <a:endParaRPr lang="zh-TW" altLang="en-US"/>
          </a:p>
        </p:txBody>
      </p:sp>
      <p:sp>
        <p:nvSpPr>
          <p:cNvPr id="32792" name="object 24"/>
          <p:cNvSpPr>
            <a:spLocks/>
          </p:cNvSpPr>
          <p:nvPr/>
        </p:nvSpPr>
        <p:spPr bwMode="auto">
          <a:xfrm>
            <a:off x="2076450" y="5024438"/>
            <a:ext cx="5599113" cy="0"/>
          </a:xfrm>
          <a:custGeom>
            <a:avLst/>
            <a:gdLst>
              <a:gd name="T0" fmla="*/ 0 w 5598159"/>
              <a:gd name="T1" fmla="*/ 5597652 w 5598159"/>
              <a:gd name="T2" fmla="*/ 0 60000 65536"/>
              <a:gd name="T3" fmla="*/ 0 60000 65536"/>
              <a:gd name="T4" fmla="*/ 0 w 5598159"/>
              <a:gd name="T5" fmla="*/ 5598159 w 5598159"/>
            </a:gdLst>
            <a:ahLst/>
            <a:cxnLst>
              <a:cxn ang="T2">
                <a:pos x="T0" y="0"/>
              </a:cxn>
              <a:cxn ang="T3">
                <a:pos x="T1" y="0"/>
              </a:cxn>
            </a:cxnLst>
            <a:rect l="T4" t="0" r="T5" b="0"/>
            <a:pathLst>
              <a:path w="5598159">
                <a:moveTo>
                  <a:pt x="0" y="0"/>
                </a:moveTo>
                <a:lnTo>
                  <a:pt x="5597652" y="0"/>
                </a:lnTo>
              </a:path>
            </a:pathLst>
          </a:custGeom>
          <a:noFill/>
          <a:ln w="3175">
            <a:solidFill>
              <a:srgbClr val="000000"/>
            </a:solidFill>
            <a:round/>
            <a:headEnd/>
            <a:tailEnd/>
          </a:ln>
        </p:spPr>
        <p:txBody>
          <a:bodyPr lIns="0" tIns="0" rIns="0" bIns="0"/>
          <a:lstStyle/>
          <a:p>
            <a:endParaRPr lang="zh-TW" altLang="en-US"/>
          </a:p>
        </p:txBody>
      </p:sp>
      <p:sp>
        <p:nvSpPr>
          <p:cNvPr id="32793" name="object 25"/>
          <p:cNvSpPr>
            <a:spLocks/>
          </p:cNvSpPr>
          <p:nvPr/>
        </p:nvSpPr>
        <p:spPr bwMode="auto">
          <a:xfrm>
            <a:off x="2076450" y="5024438"/>
            <a:ext cx="0" cy="38100"/>
          </a:xfrm>
          <a:custGeom>
            <a:avLst/>
            <a:gdLst>
              <a:gd name="T0" fmla="*/ 0 h 38100"/>
              <a:gd name="T1" fmla="*/ 38100 h 38100"/>
              <a:gd name="T2" fmla="*/ 0 60000 65536"/>
              <a:gd name="T3" fmla="*/ 0 60000 65536"/>
              <a:gd name="T4" fmla="*/ 0 h 38100"/>
              <a:gd name="T5" fmla="*/ 38100 h 38100"/>
            </a:gdLst>
            <a:ahLst/>
            <a:cxnLst>
              <a:cxn ang="T2">
                <a:pos x="0" y="T0"/>
              </a:cxn>
              <a:cxn ang="T3">
                <a:pos x="0" y="T1"/>
              </a:cxn>
            </a:cxnLst>
            <a:rect l="0" t="T4" r="0" b="T5"/>
            <a:pathLst>
              <a:path h="38100">
                <a:moveTo>
                  <a:pt x="0" y="0"/>
                </a:moveTo>
                <a:lnTo>
                  <a:pt x="0" y="38100"/>
                </a:lnTo>
              </a:path>
            </a:pathLst>
          </a:custGeom>
          <a:noFill/>
          <a:ln w="3175">
            <a:solidFill>
              <a:srgbClr val="000000"/>
            </a:solidFill>
            <a:round/>
            <a:headEnd/>
            <a:tailEnd/>
          </a:ln>
        </p:spPr>
        <p:txBody>
          <a:bodyPr lIns="0" tIns="0" rIns="0" bIns="0"/>
          <a:lstStyle/>
          <a:p>
            <a:endParaRPr lang="zh-TW" altLang="en-US"/>
          </a:p>
        </p:txBody>
      </p:sp>
      <p:sp>
        <p:nvSpPr>
          <p:cNvPr id="32794" name="object 26"/>
          <p:cNvSpPr>
            <a:spLocks/>
          </p:cNvSpPr>
          <p:nvPr/>
        </p:nvSpPr>
        <p:spPr bwMode="auto">
          <a:xfrm>
            <a:off x="3009900" y="5024438"/>
            <a:ext cx="0" cy="38100"/>
          </a:xfrm>
          <a:custGeom>
            <a:avLst/>
            <a:gdLst>
              <a:gd name="T0" fmla="*/ 0 h 38100"/>
              <a:gd name="T1" fmla="*/ 38100 h 38100"/>
              <a:gd name="T2" fmla="*/ 0 60000 65536"/>
              <a:gd name="T3" fmla="*/ 0 60000 65536"/>
              <a:gd name="T4" fmla="*/ 0 h 38100"/>
              <a:gd name="T5" fmla="*/ 38100 h 38100"/>
            </a:gdLst>
            <a:ahLst/>
            <a:cxnLst>
              <a:cxn ang="T2">
                <a:pos x="0" y="T0"/>
              </a:cxn>
              <a:cxn ang="T3">
                <a:pos x="0" y="T1"/>
              </a:cxn>
            </a:cxnLst>
            <a:rect l="0" t="T4" r="0" b="T5"/>
            <a:pathLst>
              <a:path h="38100">
                <a:moveTo>
                  <a:pt x="0" y="0"/>
                </a:moveTo>
                <a:lnTo>
                  <a:pt x="0" y="38100"/>
                </a:lnTo>
              </a:path>
            </a:pathLst>
          </a:custGeom>
          <a:noFill/>
          <a:ln w="3175">
            <a:solidFill>
              <a:srgbClr val="000000"/>
            </a:solidFill>
            <a:round/>
            <a:headEnd/>
            <a:tailEnd/>
          </a:ln>
        </p:spPr>
        <p:txBody>
          <a:bodyPr lIns="0" tIns="0" rIns="0" bIns="0"/>
          <a:lstStyle/>
          <a:p>
            <a:endParaRPr lang="zh-TW" altLang="en-US"/>
          </a:p>
        </p:txBody>
      </p:sp>
      <p:sp>
        <p:nvSpPr>
          <p:cNvPr id="32795" name="object 27"/>
          <p:cNvSpPr>
            <a:spLocks/>
          </p:cNvSpPr>
          <p:nvPr/>
        </p:nvSpPr>
        <p:spPr bwMode="auto">
          <a:xfrm>
            <a:off x="3943350" y="5024438"/>
            <a:ext cx="0" cy="38100"/>
          </a:xfrm>
          <a:custGeom>
            <a:avLst/>
            <a:gdLst>
              <a:gd name="T0" fmla="*/ 0 h 38100"/>
              <a:gd name="T1" fmla="*/ 38100 h 38100"/>
              <a:gd name="T2" fmla="*/ 0 60000 65536"/>
              <a:gd name="T3" fmla="*/ 0 60000 65536"/>
              <a:gd name="T4" fmla="*/ 0 h 38100"/>
              <a:gd name="T5" fmla="*/ 38100 h 38100"/>
            </a:gdLst>
            <a:ahLst/>
            <a:cxnLst>
              <a:cxn ang="T2">
                <a:pos x="0" y="T0"/>
              </a:cxn>
              <a:cxn ang="T3">
                <a:pos x="0" y="T1"/>
              </a:cxn>
            </a:cxnLst>
            <a:rect l="0" t="T4" r="0" b="T5"/>
            <a:pathLst>
              <a:path h="38100">
                <a:moveTo>
                  <a:pt x="0" y="0"/>
                </a:moveTo>
                <a:lnTo>
                  <a:pt x="0" y="38100"/>
                </a:lnTo>
              </a:path>
            </a:pathLst>
          </a:custGeom>
          <a:noFill/>
          <a:ln w="3175">
            <a:solidFill>
              <a:srgbClr val="000000"/>
            </a:solidFill>
            <a:round/>
            <a:headEnd/>
            <a:tailEnd/>
          </a:ln>
        </p:spPr>
        <p:txBody>
          <a:bodyPr lIns="0" tIns="0" rIns="0" bIns="0"/>
          <a:lstStyle/>
          <a:p>
            <a:endParaRPr lang="zh-TW" altLang="en-US"/>
          </a:p>
        </p:txBody>
      </p:sp>
      <p:sp>
        <p:nvSpPr>
          <p:cNvPr id="32796" name="object 28"/>
          <p:cNvSpPr>
            <a:spLocks/>
          </p:cNvSpPr>
          <p:nvPr/>
        </p:nvSpPr>
        <p:spPr bwMode="auto">
          <a:xfrm>
            <a:off x="4876800" y="5024438"/>
            <a:ext cx="0" cy="38100"/>
          </a:xfrm>
          <a:custGeom>
            <a:avLst/>
            <a:gdLst>
              <a:gd name="T0" fmla="*/ 0 h 38100"/>
              <a:gd name="T1" fmla="*/ 38100 h 38100"/>
              <a:gd name="T2" fmla="*/ 0 60000 65536"/>
              <a:gd name="T3" fmla="*/ 0 60000 65536"/>
              <a:gd name="T4" fmla="*/ 0 h 38100"/>
              <a:gd name="T5" fmla="*/ 38100 h 38100"/>
            </a:gdLst>
            <a:ahLst/>
            <a:cxnLst>
              <a:cxn ang="T2">
                <a:pos x="0" y="T0"/>
              </a:cxn>
              <a:cxn ang="T3">
                <a:pos x="0" y="T1"/>
              </a:cxn>
            </a:cxnLst>
            <a:rect l="0" t="T4" r="0" b="T5"/>
            <a:pathLst>
              <a:path h="38100">
                <a:moveTo>
                  <a:pt x="0" y="0"/>
                </a:moveTo>
                <a:lnTo>
                  <a:pt x="0" y="38100"/>
                </a:lnTo>
              </a:path>
            </a:pathLst>
          </a:custGeom>
          <a:noFill/>
          <a:ln w="3175">
            <a:solidFill>
              <a:srgbClr val="000000"/>
            </a:solidFill>
            <a:round/>
            <a:headEnd/>
            <a:tailEnd/>
          </a:ln>
        </p:spPr>
        <p:txBody>
          <a:bodyPr lIns="0" tIns="0" rIns="0" bIns="0"/>
          <a:lstStyle/>
          <a:p>
            <a:endParaRPr lang="zh-TW" altLang="en-US"/>
          </a:p>
        </p:txBody>
      </p:sp>
      <p:sp>
        <p:nvSpPr>
          <p:cNvPr id="32797" name="object 29"/>
          <p:cNvSpPr>
            <a:spLocks/>
          </p:cNvSpPr>
          <p:nvPr/>
        </p:nvSpPr>
        <p:spPr bwMode="auto">
          <a:xfrm>
            <a:off x="5810250" y="5024438"/>
            <a:ext cx="0" cy="38100"/>
          </a:xfrm>
          <a:custGeom>
            <a:avLst/>
            <a:gdLst>
              <a:gd name="T0" fmla="*/ 0 h 38100"/>
              <a:gd name="T1" fmla="*/ 38100 h 38100"/>
              <a:gd name="T2" fmla="*/ 0 60000 65536"/>
              <a:gd name="T3" fmla="*/ 0 60000 65536"/>
              <a:gd name="T4" fmla="*/ 0 h 38100"/>
              <a:gd name="T5" fmla="*/ 38100 h 38100"/>
            </a:gdLst>
            <a:ahLst/>
            <a:cxnLst>
              <a:cxn ang="T2">
                <a:pos x="0" y="T0"/>
              </a:cxn>
              <a:cxn ang="T3">
                <a:pos x="0" y="T1"/>
              </a:cxn>
            </a:cxnLst>
            <a:rect l="0" t="T4" r="0" b="T5"/>
            <a:pathLst>
              <a:path h="38100">
                <a:moveTo>
                  <a:pt x="0" y="0"/>
                </a:moveTo>
                <a:lnTo>
                  <a:pt x="0" y="38100"/>
                </a:lnTo>
              </a:path>
            </a:pathLst>
          </a:custGeom>
          <a:noFill/>
          <a:ln w="3175">
            <a:solidFill>
              <a:srgbClr val="000000"/>
            </a:solidFill>
            <a:round/>
            <a:headEnd/>
            <a:tailEnd/>
          </a:ln>
        </p:spPr>
        <p:txBody>
          <a:bodyPr lIns="0" tIns="0" rIns="0" bIns="0"/>
          <a:lstStyle/>
          <a:p>
            <a:endParaRPr lang="zh-TW" altLang="en-US"/>
          </a:p>
        </p:txBody>
      </p:sp>
      <p:sp>
        <p:nvSpPr>
          <p:cNvPr id="32798" name="object 30"/>
          <p:cNvSpPr>
            <a:spLocks/>
          </p:cNvSpPr>
          <p:nvPr/>
        </p:nvSpPr>
        <p:spPr bwMode="auto">
          <a:xfrm>
            <a:off x="6742113" y="5024438"/>
            <a:ext cx="0" cy="38100"/>
          </a:xfrm>
          <a:custGeom>
            <a:avLst/>
            <a:gdLst>
              <a:gd name="T0" fmla="*/ 0 h 38100"/>
              <a:gd name="T1" fmla="*/ 38100 h 38100"/>
              <a:gd name="T2" fmla="*/ 0 60000 65536"/>
              <a:gd name="T3" fmla="*/ 0 60000 65536"/>
              <a:gd name="T4" fmla="*/ 0 h 38100"/>
              <a:gd name="T5" fmla="*/ 38100 h 38100"/>
            </a:gdLst>
            <a:ahLst/>
            <a:cxnLst>
              <a:cxn ang="T2">
                <a:pos x="0" y="T0"/>
              </a:cxn>
              <a:cxn ang="T3">
                <a:pos x="0" y="T1"/>
              </a:cxn>
            </a:cxnLst>
            <a:rect l="0" t="T4" r="0" b="T5"/>
            <a:pathLst>
              <a:path h="38100">
                <a:moveTo>
                  <a:pt x="0" y="0"/>
                </a:moveTo>
                <a:lnTo>
                  <a:pt x="0" y="38100"/>
                </a:lnTo>
              </a:path>
            </a:pathLst>
          </a:custGeom>
          <a:noFill/>
          <a:ln w="3175">
            <a:solidFill>
              <a:srgbClr val="000000"/>
            </a:solidFill>
            <a:round/>
            <a:headEnd/>
            <a:tailEnd/>
          </a:ln>
        </p:spPr>
        <p:txBody>
          <a:bodyPr lIns="0" tIns="0" rIns="0" bIns="0"/>
          <a:lstStyle/>
          <a:p>
            <a:endParaRPr lang="zh-TW" altLang="en-US"/>
          </a:p>
        </p:txBody>
      </p:sp>
      <p:sp>
        <p:nvSpPr>
          <p:cNvPr id="32799" name="object 31"/>
          <p:cNvSpPr>
            <a:spLocks/>
          </p:cNvSpPr>
          <p:nvPr/>
        </p:nvSpPr>
        <p:spPr bwMode="auto">
          <a:xfrm>
            <a:off x="7675563" y="5024438"/>
            <a:ext cx="0" cy="38100"/>
          </a:xfrm>
          <a:custGeom>
            <a:avLst/>
            <a:gdLst>
              <a:gd name="T0" fmla="*/ 0 h 38100"/>
              <a:gd name="T1" fmla="*/ 38100 h 38100"/>
              <a:gd name="T2" fmla="*/ 0 60000 65536"/>
              <a:gd name="T3" fmla="*/ 0 60000 65536"/>
              <a:gd name="T4" fmla="*/ 0 h 38100"/>
              <a:gd name="T5" fmla="*/ 38100 h 38100"/>
            </a:gdLst>
            <a:ahLst/>
            <a:cxnLst>
              <a:cxn ang="T2">
                <a:pos x="0" y="T0"/>
              </a:cxn>
              <a:cxn ang="T3">
                <a:pos x="0" y="T1"/>
              </a:cxn>
            </a:cxnLst>
            <a:rect l="0" t="T4" r="0" b="T5"/>
            <a:pathLst>
              <a:path h="38100">
                <a:moveTo>
                  <a:pt x="0" y="0"/>
                </a:moveTo>
                <a:lnTo>
                  <a:pt x="0" y="38100"/>
                </a:lnTo>
              </a:path>
            </a:pathLst>
          </a:custGeom>
          <a:noFill/>
          <a:ln w="3175">
            <a:solidFill>
              <a:srgbClr val="000000"/>
            </a:solidFill>
            <a:round/>
            <a:headEnd/>
            <a:tailEnd/>
          </a:ln>
        </p:spPr>
        <p:txBody>
          <a:bodyPr lIns="0" tIns="0" rIns="0" bIns="0"/>
          <a:lstStyle/>
          <a:p>
            <a:endParaRPr lang="zh-TW" altLang="en-US"/>
          </a:p>
        </p:txBody>
      </p:sp>
      <p:sp>
        <p:nvSpPr>
          <p:cNvPr id="32800" name="object 32"/>
          <p:cNvSpPr>
            <a:spLocks/>
          </p:cNvSpPr>
          <p:nvPr/>
        </p:nvSpPr>
        <p:spPr bwMode="auto">
          <a:xfrm>
            <a:off x="2078038" y="1760538"/>
            <a:ext cx="5595937" cy="3263900"/>
          </a:xfrm>
          <a:custGeom>
            <a:avLst/>
            <a:gdLst>
              <a:gd name="T0" fmla="*/ 0 w 5596255"/>
              <a:gd name="T1" fmla="*/ 365759 h 3263265"/>
              <a:gd name="T2" fmla="*/ 185927 w 5596255"/>
              <a:gd name="T3" fmla="*/ 588263 h 3263265"/>
              <a:gd name="T4" fmla="*/ 373380 w 5596255"/>
              <a:gd name="T5" fmla="*/ 0 h 3263265"/>
              <a:gd name="T6" fmla="*/ 559307 w 5596255"/>
              <a:gd name="T7" fmla="*/ 406907 h 3263265"/>
              <a:gd name="T8" fmla="*/ 746759 w 5596255"/>
              <a:gd name="T9" fmla="*/ 1101852 h 3263265"/>
              <a:gd name="T10" fmla="*/ 932688 w 5596255"/>
              <a:gd name="T11" fmla="*/ 1333500 h 3263265"/>
              <a:gd name="T12" fmla="*/ 1118615 w 5596255"/>
              <a:gd name="T13" fmla="*/ 2153411 h 3263265"/>
              <a:gd name="T14" fmla="*/ 1306067 w 5596255"/>
              <a:gd name="T15" fmla="*/ 2129028 h 3263265"/>
              <a:gd name="T16" fmla="*/ 1491996 w 5596255"/>
              <a:gd name="T17" fmla="*/ 2634995 h 3263265"/>
              <a:gd name="T18" fmla="*/ 1679448 w 5596255"/>
              <a:gd name="T19" fmla="*/ 2659379 h 3263265"/>
              <a:gd name="T20" fmla="*/ 1865376 w 5596255"/>
              <a:gd name="T21" fmla="*/ 2767584 h 3263265"/>
              <a:gd name="T22" fmla="*/ 2051303 w 5596255"/>
              <a:gd name="T23" fmla="*/ 2990087 h 3263265"/>
              <a:gd name="T24" fmla="*/ 2238755 w 5596255"/>
              <a:gd name="T25" fmla="*/ 3115055 h 3263265"/>
              <a:gd name="T26" fmla="*/ 2424684 w 5596255"/>
              <a:gd name="T27" fmla="*/ 3180587 h 3263265"/>
              <a:gd name="T28" fmla="*/ 2612136 w 5596255"/>
              <a:gd name="T29" fmla="*/ 3180587 h 3263265"/>
              <a:gd name="T30" fmla="*/ 2798064 w 5596255"/>
              <a:gd name="T31" fmla="*/ 3258311 h 3263265"/>
              <a:gd name="T32" fmla="*/ 2985516 w 5596255"/>
              <a:gd name="T33" fmla="*/ 3259835 h 3263265"/>
              <a:gd name="T34" fmla="*/ 3171443 w 5596255"/>
              <a:gd name="T35" fmla="*/ 3247643 h 3263265"/>
              <a:gd name="T36" fmla="*/ 3357372 w 5596255"/>
              <a:gd name="T37" fmla="*/ 3256787 h 3263265"/>
              <a:gd name="T38" fmla="*/ 3544824 w 5596255"/>
              <a:gd name="T39" fmla="*/ 3253740 h 3263265"/>
              <a:gd name="T40" fmla="*/ 3730752 w 5596255"/>
              <a:gd name="T41" fmla="*/ 3247643 h 3263265"/>
              <a:gd name="T42" fmla="*/ 3918204 w 5596255"/>
              <a:gd name="T43" fmla="*/ 3247643 h 3263265"/>
              <a:gd name="T44" fmla="*/ 4104131 w 5596255"/>
              <a:gd name="T45" fmla="*/ 3252216 h 3263265"/>
              <a:gd name="T46" fmla="*/ 4291584 w 5596255"/>
              <a:gd name="T47" fmla="*/ 3250691 h 3263265"/>
              <a:gd name="T48" fmla="*/ 4477511 w 5596255"/>
              <a:gd name="T49" fmla="*/ 3250691 h 3263265"/>
              <a:gd name="T50" fmla="*/ 4663440 w 5596255"/>
              <a:gd name="T51" fmla="*/ 3252216 h 3263265"/>
              <a:gd name="T52" fmla="*/ 4850892 w 5596255"/>
              <a:gd name="T53" fmla="*/ 3258311 h 3263265"/>
              <a:gd name="T54" fmla="*/ 5036820 w 5596255"/>
              <a:gd name="T55" fmla="*/ 3261359 h 3263265"/>
              <a:gd name="T56" fmla="*/ 5224272 w 5596255"/>
              <a:gd name="T57" fmla="*/ 3259835 h 3263265"/>
              <a:gd name="T58" fmla="*/ 5410200 w 5596255"/>
              <a:gd name="T59" fmla="*/ 3261359 h 3263265"/>
              <a:gd name="T60" fmla="*/ 5596128 w 5596255"/>
              <a:gd name="T61" fmla="*/ 3262883 h 32632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96255"/>
              <a:gd name="T94" fmla="*/ 0 h 3263265"/>
              <a:gd name="T95" fmla="*/ 5596255 w 5596255"/>
              <a:gd name="T96" fmla="*/ 3263265 h 32632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96255" h="3263265">
                <a:moveTo>
                  <a:pt x="0" y="365759"/>
                </a:moveTo>
                <a:lnTo>
                  <a:pt x="185927" y="588263"/>
                </a:lnTo>
                <a:lnTo>
                  <a:pt x="373380" y="0"/>
                </a:lnTo>
                <a:lnTo>
                  <a:pt x="559307" y="406907"/>
                </a:lnTo>
                <a:lnTo>
                  <a:pt x="746759" y="1101852"/>
                </a:lnTo>
                <a:lnTo>
                  <a:pt x="932688" y="1333500"/>
                </a:lnTo>
                <a:lnTo>
                  <a:pt x="1118615" y="2153411"/>
                </a:lnTo>
                <a:lnTo>
                  <a:pt x="1306067" y="2129028"/>
                </a:lnTo>
                <a:lnTo>
                  <a:pt x="1491996" y="2634995"/>
                </a:lnTo>
                <a:lnTo>
                  <a:pt x="1679448" y="2659379"/>
                </a:lnTo>
                <a:lnTo>
                  <a:pt x="1865376" y="2767584"/>
                </a:lnTo>
                <a:lnTo>
                  <a:pt x="2051303" y="2990087"/>
                </a:lnTo>
                <a:lnTo>
                  <a:pt x="2238755" y="3115055"/>
                </a:lnTo>
                <a:lnTo>
                  <a:pt x="2424684" y="3180587"/>
                </a:lnTo>
                <a:lnTo>
                  <a:pt x="2612136" y="3180587"/>
                </a:lnTo>
                <a:lnTo>
                  <a:pt x="2798064" y="3258311"/>
                </a:lnTo>
                <a:lnTo>
                  <a:pt x="2985516" y="3259835"/>
                </a:lnTo>
                <a:lnTo>
                  <a:pt x="3171443" y="3247643"/>
                </a:lnTo>
                <a:lnTo>
                  <a:pt x="3357372" y="3256787"/>
                </a:lnTo>
                <a:lnTo>
                  <a:pt x="3544824" y="3253740"/>
                </a:lnTo>
                <a:lnTo>
                  <a:pt x="3730752" y="3247643"/>
                </a:lnTo>
                <a:lnTo>
                  <a:pt x="3918204" y="3247643"/>
                </a:lnTo>
                <a:lnTo>
                  <a:pt x="4104131" y="3252216"/>
                </a:lnTo>
                <a:lnTo>
                  <a:pt x="4291584" y="3250691"/>
                </a:lnTo>
                <a:lnTo>
                  <a:pt x="4477511" y="3250691"/>
                </a:lnTo>
                <a:lnTo>
                  <a:pt x="4663440" y="3252216"/>
                </a:lnTo>
                <a:lnTo>
                  <a:pt x="4850892" y="3258311"/>
                </a:lnTo>
                <a:lnTo>
                  <a:pt x="5036820" y="3261359"/>
                </a:lnTo>
                <a:lnTo>
                  <a:pt x="5224272" y="3259835"/>
                </a:lnTo>
                <a:lnTo>
                  <a:pt x="5410200" y="3261359"/>
                </a:lnTo>
                <a:lnTo>
                  <a:pt x="5596128" y="3262883"/>
                </a:lnTo>
              </a:path>
            </a:pathLst>
          </a:custGeom>
          <a:noFill/>
          <a:ln w="38100">
            <a:solidFill>
              <a:srgbClr val="2583C5"/>
            </a:solidFill>
            <a:round/>
            <a:headEnd/>
            <a:tailEnd/>
          </a:ln>
        </p:spPr>
        <p:txBody>
          <a:bodyPr lIns="0" tIns="0" rIns="0" bIns="0"/>
          <a:lstStyle/>
          <a:p>
            <a:endParaRPr lang="zh-TW" altLang="en-US"/>
          </a:p>
        </p:txBody>
      </p:sp>
      <p:sp>
        <p:nvSpPr>
          <p:cNvPr id="33" name="object 33"/>
          <p:cNvSpPr txBox="1"/>
          <p:nvPr/>
        </p:nvSpPr>
        <p:spPr>
          <a:xfrm>
            <a:off x="1889125" y="4946650"/>
            <a:ext cx="95250" cy="157163"/>
          </a:xfrm>
          <a:prstGeom prst="rect">
            <a:avLst/>
          </a:prstGeom>
        </p:spPr>
        <p:txBody>
          <a:bodyPr lIns="0" tIns="0" rIns="0" bIns="0">
            <a:spAutoFit/>
          </a:bodyPr>
          <a:lstStyle/>
          <a:p>
            <a:pPr marL="12700">
              <a:defRPr/>
            </a:pPr>
            <a:r>
              <a:rPr sz="950" spc="10" dirty="0">
                <a:latin typeface="Arial"/>
                <a:cs typeface="Arial"/>
              </a:rPr>
              <a:t>0</a:t>
            </a:r>
            <a:endParaRPr sz="950">
              <a:latin typeface="Arial"/>
              <a:cs typeface="Arial"/>
            </a:endParaRPr>
          </a:p>
        </p:txBody>
      </p:sp>
      <p:sp>
        <p:nvSpPr>
          <p:cNvPr id="34" name="object 34"/>
          <p:cNvSpPr txBox="1"/>
          <p:nvPr/>
        </p:nvSpPr>
        <p:spPr>
          <a:xfrm>
            <a:off x="1614488" y="4532313"/>
            <a:ext cx="368300" cy="146050"/>
          </a:xfrm>
          <a:prstGeom prst="rect">
            <a:avLst/>
          </a:prstGeom>
        </p:spPr>
        <p:txBody>
          <a:bodyPr lIns="0" tIns="0" rIns="0" bIns="0">
            <a:spAutoFit/>
          </a:bodyPr>
          <a:lstStyle/>
          <a:p>
            <a:pPr marL="12700">
              <a:defRPr/>
            </a:pPr>
            <a:r>
              <a:rPr sz="950" spc="5" dirty="0">
                <a:solidFill>
                  <a:schemeClr val="bg1"/>
                </a:solidFill>
                <a:latin typeface="Arial"/>
                <a:cs typeface="Arial"/>
              </a:rPr>
              <a:t>50000</a:t>
            </a:r>
            <a:endParaRPr sz="950" dirty="0">
              <a:solidFill>
                <a:schemeClr val="bg1"/>
              </a:solidFill>
              <a:latin typeface="Arial"/>
              <a:cs typeface="Arial"/>
            </a:endParaRPr>
          </a:p>
        </p:txBody>
      </p:sp>
      <p:sp>
        <p:nvSpPr>
          <p:cNvPr id="35" name="object 35"/>
          <p:cNvSpPr txBox="1"/>
          <p:nvPr/>
        </p:nvSpPr>
        <p:spPr>
          <a:xfrm>
            <a:off x="1546225" y="2047875"/>
            <a:ext cx="438150" cy="2312988"/>
          </a:xfrm>
          <a:prstGeom prst="rect">
            <a:avLst/>
          </a:prstGeom>
        </p:spPr>
        <p:txBody>
          <a:bodyPr lIns="0" tIns="0" rIns="0" bIns="0">
            <a:spAutoFit/>
          </a:bodyPr>
          <a:lstStyle/>
          <a:p>
            <a:pPr marL="12700">
              <a:defRPr/>
            </a:pPr>
            <a:r>
              <a:rPr sz="950" spc="5" dirty="0">
                <a:solidFill>
                  <a:schemeClr val="bg1"/>
                </a:solidFill>
                <a:latin typeface="Arial"/>
                <a:cs typeface="Arial"/>
              </a:rPr>
              <a:t>350000</a:t>
            </a:r>
            <a:endParaRPr sz="950" dirty="0">
              <a:solidFill>
                <a:schemeClr val="bg1"/>
              </a:solidFill>
              <a:latin typeface="Arial"/>
              <a:cs typeface="Arial"/>
            </a:endParaRPr>
          </a:p>
          <a:p>
            <a:pPr>
              <a:defRPr/>
            </a:pPr>
            <a:endParaRPr sz="900" dirty="0">
              <a:solidFill>
                <a:schemeClr val="bg1"/>
              </a:solidFill>
              <a:latin typeface="Times New Roman"/>
              <a:cs typeface="Times New Roman"/>
            </a:endParaRPr>
          </a:p>
          <a:p>
            <a:pPr>
              <a:spcBef>
                <a:spcPts val="50"/>
              </a:spcBef>
              <a:defRPr/>
            </a:pPr>
            <a:endParaRPr sz="900" dirty="0">
              <a:solidFill>
                <a:schemeClr val="bg1"/>
              </a:solidFill>
              <a:latin typeface="Times New Roman"/>
              <a:cs typeface="Times New Roman"/>
            </a:endParaRPr>
          </a:p>
          <a:p>
            <a:pPr marL="12700">
              <a:defRPr/>
            </a:pPr>
            <a:r>
              <a:rPr sz="950" spc="5" dirty="0">
                <a:solidFill>
                  <a:schemeClr val="bg1"/>
                </a:solidFill>
                <a:latin typeface="Arial"/>
                <a:cs typeface="Arial"/>
              </a:rPr>
              <a:t>300000</a:t>
            </a:r>
            <a:endParaRPr sz="950" dirty="0">
              <a:solidFill>
                <a:schemeClr val="bg1"/>
              </a:solidFill>
              <a:latin typeface="Arial"/>
              <a:cs typeface="Arial"/>
            </a:endParaRPr>
          </a:p>
          <a:p>
            <a:pPr>
              <a:defRPr/>
            </a:pPr>
            <a:endParaRPr sz="900" dirty="0">
              <a:solidFill>
                <a:schemeClr val="bg1"/>
              </a:solidFill>
              <a:latin typeface="Times New Roman"/>
              <a:cs typeface="Times New Roman"/>
            </a:endParaRPr>
          </a:p>
          <a:p>
            <a:pPr>
              <a:spcBef>
                <a:spcPts val="50"/>
              </a:spcBef>
              <a:defRPr/>
            </a:pPr>
            <a:endParaRPr sz="900" dirty="0">
              <a:solidFill>
                <a:schemeClr val="bg1"/>
              </a:solidFill>
              <a:latin typeface="Times New Roman"/>
              <a:cs typeface="Times New Roman"/>
            </a:endParaRPr>
          </a:p>
          <a:p>
            <a:pPr marL="12700">
              <a:defRPr/>
            </a:pPr>
            <a:r>
              <a:rPr sz="950" spc="5" dirty="0">
                <a:solidFill>
                  <a:schemeClr val="bg1"/>
                </a:solidFill>
                <a:latin typeface="Arial"/>
                <a:cs typeface="Arial"/>
              </a:rPr>
              <a:t>250000</a:t>
            </a:r>
            <a:endParaRPr sz="950" dirty="0">
              <a:solidFill>
                <a:schemeClr val="bg1"/>
              </a:solidFill>
              <a:latin typeface="Arial"/>
              <a:cs typeface="Arial"/>
            </a:endParaRPr>
          </a:p>
          <a:p>
            <a:pPr>
              <a:defRPr/>
            </a:pPr>
            <a:endParaRPr sz="900" dirty="0">
              <a:solidFill>
                <a:schemeClr val="bg1"/>
              </a:solidFill>
              <a:latin typeface="Times New Roman"/>
              <a:cs typeface="Times New Roman"/>
            </a:endParaRPr>
          </a:p>
          <a:p>
            <a:pPr>
              <a:spcBef>
                <a:spcPts val="50"/>
              </a:spcBef>
              <a:defRPr/>
            </a:pPr>
            <a:endParaRPr sz="900" dirty="0">
              <a:solidFill>
                <a:schemeClr val="bg1"/>
              </a:solidFill>
              <a:latin typeface="Times New Roman"/>
              <a:cs typeface="Times New Roman"/>
            </a:endParaRPr>
          </a:p>
          <a:p>
            <a:pPr marL="12700">
              <a:defRPr/>
            </a:pPr>
            <a:r>
              <a:rPr sz="950" spc="5" dirty="0">
                <a:solidFill>
                  <a:schemeClr val="bg1"/>
                </a:solidFill>
                <a:latin typeface="Arial"/>
                <a:cs typeface="Arial"/>
              </a:rPr>
              <a:t>200000</a:t>
            </a:r>
            <a:endParaRPr sz="950" dirty="0">
              <a:solidFill>
                <a:schemeClr val="bg1"/>
              </a:solidFill>
              <a:latin typeface="Arial"/>
              <a:cs typeface="Arial"/>
            </a:endParaRPr>
          </a:p>
          <a:p>
            <a:pPr>
              <a:defRPr/>
            </a:pPr>
            <a:endParaRPr sz="900" dirty="0">
              <a:solidFill>
                <a:schemeClr val="bg1"/>
              </a:solidFill>
              <a:latin typeface="Times New Roman"/>
              <a:cs typeface="Times New Roman"/>
            </a:endParaRPr>
          </a:p>
          <a:p>
            <a:pPr>
              <a:spcBef>
                <a:spcPts val="45"/>
              </a:spcBef>
              <a:defRPr/>
            </a:pPr>
            <a:endParaRPr sz="900" dirty="0">
              <a:solidFill>
                <a:schemeClr val="bg1"/>
              </a:solidFill>
              <a:latin typeface="Times New Roman"/>
              <a:cs typeface="Times New Roman"/>
            </a:endParaRPr>
          </a:p>
          <a:p>
            <a:pPr marL="12700">
              <a:spcBef>
                <a:spcPts val="5"/>
              </a:spcBef>
              <a:defRPr/>
            </a:pPr>
            <a:r>
              <a:rPr sz="950" spc="5" dirty="0">
                <a:solidFill>
                  <a:schemeClr val="bg1"/>
                </a:solidFill>
                <a:latin typeface="Arial"/>
                <a:cs typeface="Arial"/>
              </a:rPr>
              <a:t>150000</a:t>
            </a:r>
            <a:endParaRPr sz="950" dirty="0">
              <a:solidFill>
                <a:schemeClr val="bg1"/>
              </a:solidFill>
              <a:latin typeface="Arial"/>
              <a:cs typeface="Arial"/>
            </a:endParaRPr>
          </a:p>
          <a:p>
            <a:pPr>
              <a:defRPr/>
            </a:pPr>
            <a:endParaRPr sz="900" dirty="0">
              <a:solidFill>
                <a:schemeClr val="bg1"/>
              </a:solidFill>
              <a:latin typeface="Times New Roman"/>
              <a:cs typeface="Times New Roman"/>
            </a:endParaRPr>
          </a:p>
          <a:p>
            <a:pPr>
              <a:spcBef>
                <a:spcPts val="50"/>
              </a:spcBef>
              <a:defRPr/>
            </a:pPr>
            <a:endParaRPr sz="900" dirty="0">
              <a:latin typeface="Times New Roman"/>
              <a:cs typeface="Times New Roman"/>
            </a:endParaRPr>
          </a:p>
          <a:p>
            <a:pPr marL="12700">
              <a:defRPr/>
            </a:pPr>
            <a:r>
              <a:rPr sz="950" spc="5" dirty="0">
                <a:solidFill>
                  <a:schemeClr val="bg1"/>
                </a:solidFill>
                <a:latin typeface="Arial"/>
                <a:cs typeface="Arial"/>
              </a:rPr>
              <a:t>100000</a:t>
            </a:r>
            <a:endParaRPr sz="950" dirty="0">
              <a:solidFill>
                <a:schemeClr val="bg1"/>
              </a:solidFill>
              <a:latin typeface="Arial"/>
              <a:cs typeface="Arial"/>
            </a:endParaRPr>
          </a:p>
        </p:txBody>
      </p:sp>
      <p:sp>
        <p:nvSpPr>
          <p:cNvPr id="36" name="object 36"/>
          <p:cNvSpPr txBox="1"/>
          <p:nvPr/>
        </p:nvSpPr>
        <p:spPr>
          <a:xfrm>
            <a:off x="1546225" y="1633538"/>
            <a:ext cx="438150" cy="146050"/>
          </a:xfrm>
          <a:prstGeom prst="rect">
            <a:avLst/>
          </a:prstGeom>
        </p:spPr>
        <p:txBody>
          <a:bodyPr lIns="0" tIns="0" rIns="0" bIns="0">
            <a:spAutoFit/>
          </a:bodyPr>
          <a:lstStyle/>
          <a:p>
            <a:pPr marL="12700">
              <a:defRPr/>
            </a:pPr>
            <a:r>
              <a:rPr sz="950" spc="5" dirty="0">
                <a:solidFill>
                  <a:schemeClr val="bg1"/>
                </a:solidFill>
                <a:latin typeface="Arial"/>
                <a:cs typeface="Arial"/>
              </a:rPr>
              <a:t>400000</a:t>
            </a:r>
            <a:endParaRPr sz="950" dirty="0">
              <a:solidFill>
                <a:schemeClr val="bg1"/>
              </a:solidFill>
              <a:latin typeface="Arial"/>
              <a:cs typeface="Arial"/>
            </a:endParaRPr>
          </a:p>
        </p:txBody>
      </p:sp>
      <p:sp>
        <p:nvSpPr>
          <p:cNvPr id="37" name="object 37"/>
          <p:cNvSpPr txBox="1"/>
          <p:nvPr/>
        </p:nvSpPr>
        <p:spPr>
          <a:xfrm>
            <a:off x="1546225" y="1219200"/>
            <a:ext cx="438150" cy="146050"/>
          </a:xfrm>
          <a:prstGeom prst="rect">
            <a:avLst/>
          </a:prstGeom>
        </p:spPr>
        <p:txBody>
          <a:bodyPr lIns="0" tIns="0" rIns="0" bIns="0">
            <a:spAutoFit/>
          </a:bodyPr>
          <a:lstStyle/>
          <a:p>
            <a:pPr marL="12700">
              <a:defRPr/>
            </a:pPr>
            <a:r>
              <a:rPr sz="950" spc="5" dirty="0">
                <a:solidFill>
                  <a:schemeClr val="bg1"/>
                </a:solidFill>
                <a:latin typeface="Arial"/>
                <a:cs typeface="Arial"/>
              </a:rPr>
              <a:t>450000</a:t>
            </a:r>
            <a:endParaRPr sz="950" dirty="0">
              <a:solidFill>
                <a:schemeClr val="bg1"/>
              </a:solidFill>
              <a:latin typeface="Arial"/>
              <a:cs typeface="Arial"/>
            </a:endParaRPr>
          </a:p>
        </p:txBody>
      </p:sp>
      <p:sp>
        <p:nvSpPr>
          <p:cNvPr id="38" name="object 38"/>
          <p:cNvSpPr txBox="1"/>
          <p:nvPr/>
        </p:nvSpPr>
        <p:spPr>
          <a:xfrm>
            <a:off x="1928813" y="5095875"/>
            <a:ext cx="300037" cy="146050"/>
          </a:xfrm>
          <a:prstGeom prst="rect">
            <a:avLst/>
          </a:prstGeom>
        </p:spPr>
        <p:txBody>
          <a:bodyPr lIns="0" tIns="0" rIns="0" bIns="0">
            <a:spAutoFit/>
          </a:bodyPr>
          <a:lstStyle/>
          <a:p>
            <a:pPr marL="12700">
              <a:defRPr/>
            </a:pPr>
            <a:r>
              <a:rPr sz="950" spc="5" dirty="0">
                <a:solidFill>
                  <a:schemeClr val="bg1"/>
                </a:solidFill>
                <a:latin typeface="Arial"/>
                <a:cs typeface="Arial"/>
              </a:rPr>
              <a:t>1985</a:t>
            </a:r>
            <a:endParaRPr sz="950" dirty="0">
              <a:solidFill>
                <a:schemeClr val="bg1"/>
              </a:solidFill>
              <a:latin typeface="Arial"/>
              <a:cs typeface="Arial"/>
            </a:endParaRPr>
          </a:p>
        </p:txBody>
      </p:sp>
      <p:sp>
        <p:nvSpPr>
          <p:cNvPr id="39" name="object 39"/>
          <p:cNvSpPr txBox="1"/>
          <p:nvPr/>
        </p:nvSpPr>
        <p:spPr>
          <a:xfrm>
            <a:off x="2862263" y="5095875"/>
            <a:ext cx="298450" cy="146050"/>
          </a:xfrm>
          <a:prstGeom prst="rect">
            <a:avLst/>
          </a:prstGeom>
        </p:spPr>
        <p:txBody>
          <a:bodyPr lIns="0" tIns="0" rIns="0" bIns="0">
            <a:spAutoFit/>
          </a:bodyPr>
          <a:lstStyle/>
          <a:p>
            <a:pPr marL="12700">
              <a:defRPr/>
            </a:pPr>
            <a:r>
              <a:rPr sz="950" spc="5" dirty="0">
                <a:solidFill>
                  <a:schemeClr val="bg1"/>
                </a:solidFill>
                <a:latin typeface="Arial"/>
                <a:cs typeface="Arial"/>
              </a:rPr>
              <a:t>1990</a:t>
            </a:r>
            <a:endParaRPr sz="950" dirty="0">
              <a:solidFill>
                <a:schemeClr val="bg1"/>
              </a:solidFill>
              <a:latin typeface="Arial"/>
              <a:cs typeface="Arial"/>
            </a:endParaRPr>
          </a:p>
        </p:txBody>
      </p:sp>
      <p:sp>
        <p:nvSpPr>
          <p:cNvPr id="40" name="object 40"/>
          <p:cNvSpPr txBox="1"/>
          <p:nvPr/>
        </p:nvSpPr>
        <p:spPr>
          <a:xfrm>
            <a:off x="5661025" y="5095875"/>
            <a:ext cx="298450" cy="146050"/>
          </a:xfrm>
          <a:prstGeom prst="rect">
            <a:avLst/>
          </a:prstGeom>
        </p:spPr>
        <p:txBody>
          <a:bodyPr lIns="0" tIns="0" rIns="0" bIns="0">
            <a:spAutoFit/>
          </a:bodyPr>
          <a:lstStyle/>
          <a:p>
            <a:pPr marL="12700">
              <a:defRPr/>
            </a:pPr>
            <a:r>
              <a:rPr sz="950" spc="5" dirty="0">
                <a:solidFill>
                  <a:schemeClr val="bg1"/>
                </a:solidFill>
                <a:latin typeface="Arial"/>
                <a:cs typeface="Arial"/>
              </a:rPr>
              <a:t>2005</a:t>
            </a:r>
            <a:endParaRPr sz="950" dirty="0">
              <a:solidFill>
                <a:schemeClr val="bg1"/>
              </a:solidFill>
              <a:latin typeface="Arial"/>
              <a:cs typeface="Arial"/>
            </a:endParaRPr>
          </a:p>
        </p:txBody>
      </p:sp>
      <p:sp>
        <p:nvSpPr>
          <p:cNvPr id="41" name="object 41"/>
          <p:cNvSpPr txBox="1"/>
          <p:nvPr/>
        </p:nvSpPr>
        <p:spPr>
          <a:xfrm>
            <a:off x="6592888" y="5095875"/>
            <a:ext cx="300037" cy="146050"/>
          </a:xfrm>
          <a:prstGeom prst="rect">
            <a:avLst/>
          </a:prstGeom>
        </p:spPr>
        <p:txBody>
          <a:bodyPr lIns="0" tIns="0" rIns="0" bIns="0">
            <a:spAutoFit/>
          </a:bodyPr>
          <a:lstStyle/>
          <a:p>
            <a:pPr marL="12700">
              <a:defRPr/>
            </a:pPr>
            <a:r>
              <a:rPr sz="950" spc="5" dirty="0">
                <a:solidFill>
                  <a:schemeClr val="bg1"/>
                </a:solidFill>
                <a:latin typeface="Arial"/>
                <a:cs typeface="Arial"/>
              </a:rPr>
              <a:t>2010</a:t>
            </a:r>
            <a:endParaRPr sz="950" dirty="0">
              <a:solidFill>
                <a:schemeClr val="bg1"/>
              </a:solidFill>
              <a:latin typeface="Arial"/>
              <a:cs typeface="Arial"/>
            </a:endParaRPr>
          </a:p>
        </p:txBody>
      </p:sp>
      <p:sp>
        <p:nvSpPr>
          <p:cNvPr id="42" name="object 42"/>
          <p:cNvSpPr txBox="1"/>
          <p:nvPr/>
        </p:nvSpPr>
        <p:spPr>
          <a:xfrm>
            <a:off x="7526338" y="5095875"/>
            <a:ext cx="300037" cy="146050"/>
          </a:xfrm>
          <a:prstGeom prst="rect">
            <a:avLst/>
          </a:prstGeom>
        </p:spPr>
        <p:txBody>
          <a:bodyPr lIns="0" tIns="0" rIns="0" bIns="0">
            <a:spAutoFit/>
          </a:bodyPr>
          <a:lstStyle/>
          <a:p>
            <a:pPr marL="12700">
              <a:defRPr/>
            </a:pPr>
            <a:r>
              <a:rPr sz="950" spc="5" dirty="0">
                <a:solidFill>
                  <a:schemeClr val="bg1"/>
                </a:solidFill>
                <a:latin typeface="Arial"/>
                <a:cs typeface="Arial"/>
              </a:rPr>
              <a:t>2015</a:t>
            </a:r>
            <a:endParaRPr sz="950" dirty="0">
              <a:solidFill>
                <a:schemeClr val="bg1"/>
              </a:solidFill>
              <a:latin typeface="Arial"/>
              <a:cs typeface="Arial"/>
            </a:endParaRPr>
          </a:p>
        </p:txBody>
      </p:sp>
      <p:sp>
        <p:nvSpPr>
          <p:cNvPr id="43" name="object 43"/>
          <p:cNvSpPr txBox="1"/>
          <p:nvPr/>
        </p:nvSpPr>
        <p:spPr>
          <a:xfrm>
            <a:off x="1088925" y="2062373"/>
            <a:ext cx="153888" cy="2315845"/>
          </a:xfrm>
          <a:prstGeom prst="rect">
            <a:avLst/>
          </a:prstGeom>
        </p:spPr>
        <p:txBody>
          <a:bodyPr vert="vert270" lIns="0" tIns="0" rIns="0" bIns="0">
            <a:spAutoFit/>
          </a:bodyPr>
          <a:lstStyle/>
          <a:p>
            <a:pPr marL="12700">
              <a:lnSpc>
                <a:spcPts val="1215"/>
              </a:lnSpc>
              <a:defRPr/>
            </a:pPr>
            <a:r>
              <a:rPr sz="1100" spc="5" dirty="0">
                <a:solidFill>
                  <a:schemeClr val="bg1"/>
                </a:solidFill>
                <a:latin typeface="Arial"/>
                <a:cs typeface="Arial"/>
              </a:rPr>
              <a:t>T</a:t>
            </a:r>
            <a:r>
              <a:rPr sz="1100" dirty="0">
                <a:solidFill>
                  <a:schemeClr val="bg1"/>
                </a:solidFill>
                <a:latin typeface="Arial"/>
                <a:cs typeface="Arial"/>
              </a:rPr>
              <a:t>otal</a:t>
            </a:r>
            <a:r>
              <a:rPr sz="1100" spc="-35" dirty="0">
                <a:solidFill>
                  <a:schemeClr val="bg1"/>
                </a:solidFill>
                <a:latin typeface="Arial"/>
                <a:cs typeface="Arial"/>
              </a:rPr>
              <a:t> </a:t>
            </a:r>
            <a:r>
              <a:rPr sz="1100" spc="-5" dirty="0">
                <a:solidFill>
                  <a:schemeClr val="bg1"/>
                </a:solidFill>
                <a:latin typeface="Arial"/>
                <a:cs typeface="Arial"/>
              </a:rPr>
              <a:t>E</a:t>
            </a:r>
            <a:r>
              <a:rPr sz="1100" dirty="0">
                <a:solidFill>
                  <a:schemeClr val="bg1"/>
                </a:solidFill>
                <a:latin typeface="Arial"/>
                <a:cs typeface="Arial"/>
              </a:rPr>
              <a:t>st</a:t>
            </a:r>
            <a:r>
              <a:rPr sz="1100" spc="-10" dirty="0">
                <a:solidFill>
                  <a:schemeClr val="bg1"/>
                </a:solidFill>
                <a:latin typeface="Arial"/>
                <a:cs typeface="Arial"/>
              </a:rPr>
              <a:t>i</a:t>
            </a:r>
            <a:r>
              <a:rPr sz="1100" dirty="0">
                <a:solidFill>
                  <a:schemeClr val="bg1"/>
                </a:solidFill>
                <a:latin typeface="Arial"/>
                <a:cs typeface="Arial"/>
              </a:rPr>
              <a:t>mated</a:t>
            </a:r>
            <a:r>
              <a:rPr sz="1100" spc="-20" dirty="0">
                <a:solidFill>
                  <a:schemeClr val="bg1"/>
                </a:solidFill>
                <a:latin typeface="Arial"/>
                <a:cs typeface="Arial"/>
              </a:rPr>
              <a:t> </a:t>
            </a:r>
            <a:r>
              <a:rPr sz="1100" dirty="0">
                <a:solidFill>
                  <a:schemeClr val="bg1"/>
                </a:solidFill>
                <a:latin typeface="Arial"/>
                <a:cs typeface="Arial"/>
              </a:rPr>
              <a:t>a</a:t>
            </a:r>
            <a:r>
              <a:rPr sz="1100" spc="-5" dirty="0">
                <a:solidFill>
                  <a:schemeClr val="bg1"/>
                </a:solidFill>
                <a:latin typeface="Arial"/>
                <a:cs typeface="Arial"/>
              </a:rPr>
              <a:t>n</a:t>
            </a:r>
            <a:r>
              <a:rPr sz="1100" dirty="0">
                <a:solidFill>
                  <a:schemeClr val="bg1"/>
                </a:solidFill>
                <a:latin typeface="Arial"/>
                <a:cs typeface="Arial"/>
              </a:rPr>
              <a:t>d R</a:t>
            </a:r>
            <a:r>
              <a:rPr sz="1100" spc="-5" dirty="0">
                <a:solidFill>
                  <a:schemeClr val="bg1"/>
                </a:solidFill>
                <a:latin typeface="Arial"/>
                <a:cs typeface="Arial"/>
              </a:rPr>
              <a:t>e</a:t>
            </a:r>
            <a:r>
              <a:rPr sz="1100" dirty="0">
                <a:solidFill>
                  <a:schemeClr val="bg1"/>
                </a:solidFill>
                <a:latin typeface="Arial"/>
                <a:cs typeface="Arial"/>
              </a:rPr>
              <a:t>p</a:t>
            </a:r>
            <a:r>
              <a:rPr sz="1100" spc="-5" dirty="0">
                <a:solidFill>
                  <a:schemeClr val="bg1"/>
                </a:solidFill>
                <a:latin typeface="Arial"/>
                <a:cs typeface="Arial"/>
              </a:rPr>
              <a:t>o</a:t>
            </a:r>
            <a:r>
              <a:rPr sz="1100" dirty="0">
                <a:solidFill>
                  <a:schemeClr val="bg1"/>
                </a:solidFill>
                <a:latin typeface="Arial"/>
                <a:cs typeface="Arial"/>
              </a:rPr>
              <a:t>rted</a:t>
            </a:r>
            <a:r>
              <a:rPr sz="1100" spc="-10" dirty="0">
                <a:solidFill>
                  <a:schemeClr val="bg1"/>
                </a:solidFill>
                <a:latin typeface="Arial"/>
                <a:cs typeface="Arial"/>
              </a:rPr>
              <a:t> C</a:t>
            </a:r>
            <a:r>
              <a:rPr sz="1100" dirty="0">
                <a:solidFill>
                  <a:schemeClr val="bg1"/>
                </a:solidFill>
                <a:latin typeface="Arial"/>
                <a:cs typeface="Arial"/>
              </a:rPr>
              <a:t>as</a:t>
            </a:r>
            <a:r>
              <a:rPr sz="1100" spc="-5" dirty="0">
                <a:solidFill>
                  <a:schemeClr val="bg1"/>
                </a:solidFill>
                <a:latin typeface="Arial"/>
                <a:cs typeface="Arial"/>
              </a:rPr>
              <a:t>e</a:t>
            </a:r>
            <a:r>
              <a:rPr sz="1100" dirty="0">
                <a:solidFill>
                  <a:schemeClr val="bg1"/>
                </a:solidFill>
                <a:latin typeface="Arial"/>
                <a:cs typeface="Arial"/>
              </a:rPr>
              <a:t>s</a:t>
            </a:r>
          </a:p>
        </p:txBody>
      </p:sp>
      <p:sp>
        <p:nvSpPr>
          <p:cNvPr id="32812" name="object 44"/>
          <p:cNvSpPr txBox="1">
            <a:spLocks noChangeArrowheads="1"/>
          </p:cNvSpPr>
          <p:nvPr/>
        </p:nvSpPr>
        <p:spPr bwMode="auto">
          <a:xfrm>
            <a:off x="3600450" y="5095875"/>
            <a:ext cx="1708150" cy="401638"/>
          </a:xfrm>
          <a:prstGeom prst="rect">
            <a:avLst/>
          </a:prstGeom>
          <a:noFill/>
          <a:ln w="9525">
            <a:noFill/>
            <a:miter lim="800000"/>
            <a:headEnd/>
            <a:tailEnd/>
          </a:ln>
        </p:spPr>
        <p:txBody>
          <a:bodyPr lIns="0" tIns="0" rIns="0" bIns="0">
            <a:spAutoFit/>
          </a:bodyPr>
          <a:lstStyle/>
          <a:p>
            <a:pPr algn="ctr">
              <a:tabLst>
                <a:tab pos="931863" algn="l"/>
              </a:tabLst>
            </a:pPr>
            <a:r>
              <a:rPr lang="zh-TW" altLang="zh-TW" sz="900">
                <a:solidFill>
                  <a:schemeClr val="bg1"/>
                </a:solidFill>
                <a:cs typeface="Arial" pitchFamily="34" charset="0"/>
              </a:rPr>
              <a:t>1995	2000</a:t>
            </a:r>
          </a:p>
          <a:p>
            <a:pPr algn="ctr">
              <a:spcBef>
                <a:spcPts val="725"/>
              </a:spcBef>
              <a:tabLst>
                <a:tab pos="931863" algn="l"/>
              </a:tabLst>
            </a:pPr>
            <a:r>
              <a:rPr lang="zh-TW" altLang="zh-TW" sz="1000" i="1">
                <a:solidFill>
                  <a:schemeClr val="bg1"/>
                </a:solidFill>
                <a:cs typeface="Arial" pitchFamily="34" charset="0"/>
              </a:rPr>
              <a:t>Source: EPI from WHO, GPEI</a:t>
            </a:r>
            <a:endParaRPr lang="zh-TW" altLang="zh-TW" sz="1000">
              <a:solidFill>
                <a:schemeClr val="bg1"/>
              </a:solidFill>
              <a:cs typeface="Arial" pitchFamily="34" charset="0"/>
            </a:endParaRPr>
          </a:p>
        </p:txBody>
      </p:sp>
      <p:sp>
        <p:nvSpPr>
          <p:cNvPr id="45" name="object 45"/>
          <p:cNvSpPr txBox="1"/>
          <p:nvPr/>
        </p:nvSpPr>
        <p:spPr>
          <a:xfrm>
            <a:off x="2874963" y="828675"/>
            <a:ext cx="3257550" cy="214313"/>
          </a:xfrm>
          <a:prstGeom prst="rect">
            <a:avLst/>
          </a:prstGeom>
        </p:spPr>
        <p:txBody>
          <a:bodyPr lIns="0" tIns="0" rIns="0" bIns="0">
            <a:spAutoFit/>
          </a:bodyPr>
          <a:lstStyle/>
          <a:p>
            <a:pPr marL="12700">
              <a:defRPr/>
            </a:pPr>
            <a:r>
              <a:rPr sz="1400" dirty="0">
                <a:solidFill>
                  <a:schemeClr val="bg1"/>
                </a:solidFill>
                <a:latin typeface="Arial"/>
                <a:cs typeface="Arial"/>
              </a:rPr>
              <a:t>Global </a:t>
            </a:r>
            <a:r>
              <a:rPr sz="1400" spc="5" dirty="0">
                <a:solidFill>
                  <a:schemeClr val="bg1"/>
                </a:solidFill>
                <a:latin typeface="Arial"/>
                <a:cs typeface="Arial"/>
              </a:rPr>
              <a:t>Wild </a:t>
            </a:r>
            <a:r>
              <a:rPr sz="1400" spc="-5" dirty="0">
                <a:solidFill>
                  <a:schemeClr val="bg1"/>
                </a:solidFill>
                <a:latin typeface="Arial"/>
                <a:cs typeface="Arial"/>
              </a:rPr>
              <a:t>Poliovirus </a:t>
            </a:r>
            <a:r>
              <a:rPr sz="1400" dirty="0">
                <a:solidFill>
                  <a:schemeClr val="bg1"/>
                </a:solidFill>
                <a:latin typeface="Arial"/>
                <a:cs typeface="Arial"/>
              </a:rPr>
              <a:t>Cases,</a:t>
            </a:r>
            <a:r>
              <a:rPr sz="1400" spc="-105" dirty="0">
                <a:solidFill>
                  <a:schemeClr val="bg1"/>
                </a:solidFill>
                <a:latin typeface="Arial"/>
                <a:cs typeface="Arial"/>
              </a:rPr>
              <a:t> </a:t>
            </a:r>
            <a:r>
              <a:rPr sz="1400" dirty="0">
                <a:solidFill>
                  <a:schemeClr val="bg1"/>
                </a:solidFill>
                <a:latin typeface="Arial"/>
                <a:cs typeface="Arial"/>
              </a:rPr>
              <a:t>1985-2015</a:t>
            </a:r>
          </a:p>
        </p:txBody>
      </p:sp>
      <p:sp>
        <p:nvSpPr>
          <p:cNvPr id="46" name="object 46"/>
          <p:cNvSpPr txBox="1"/>
          <p:nvPr/>
        </p:nvSpPr>
        <p:spPr>
          <a:xfrm>
            <a:off x="7888596" y="2348883"/>
            <a:ext cx="141064" cy="2465705"/>
          </a:xfrm>
          <a:prstGeom prst="rect">
            <a:avLst/>
          </a:prstGeom>
        </p:spPr>
        <p:txBody>
          <a:bodyPr vert="vert270" lIns="0" tIns="0" rIns="0" bIns="0">
            <a:spAutoFit/>
          </a:bodyPr>
          <a:lstStyle/>
          <a:p>
            <a:pPr marL="12700">
              <a:lnSpc>
                <a:spcPts val="1105"/>
              </a:lnSpc>
              <a:defRPr/>
            </a:pPr>
            <a:r>
              <a:rPr sz="1000" spc="-5" dirty="0">
                <a:solidFill>
                  <a:schemeClr val="bg1"/>
                </a:solidFill>
                <a:latin typeface="Arial"/>
                <a:cs typeface="Arial"/>
              </a:rPr>
              <a:t>E</a:t>
            </a:r>
            <a:r>
              <a:rPr sz="1000" dirty="0">
                <a:solidFill>
                  <a:schemeClr val="bg1"/>
                </a:solidFill>
                <a:latin typeface="Arial"/>
                <a:cs typeface="Arial"/>
              </a:rPr>
              <a:t>arth</a:t>
            </a:r>
            <a:r>
              <a:rPr sz="1000" spc="-15" dirty="0">
                <a:solidFill>
                  <a:schemeClr val="bg1"/>
                </a:solidFill>
                <a:latin typeface="Arial"/>
                <a:cs typeface="Arial"/>
              </a:rPr>
              <a:t> </a:t>
            </a:r>
            <a:r>
              <a:rPr sz="1000" spc="-5" dirty="0">
                <a:solidFill>
                  <a:schemeClr val="bg1"/>
                </a:solidFill>
                <a:latin typeface="Arial"/>
                <a:cs typeface="Arial"/>
              </a:rPr>
              <a:t>P</a:t>
            </a:r>
            <a:r>
              <a:rPr sz="1000" dirty="0">
                <a:solidFill>
                  <a:schemeClr val="bg1"/>
                </a:solidFill>
                <a:latin typeface="Arial"/>
                <a:cs typeface="Arial"/>
              </a:rPr>
              <a:t>o</a:t>
            </a:r>
            <a:r>
              <a:rPr sz="1000" spc="-10" dirty="0">
                <a:solidFill>
                  <a:schemeClr val="bg1"/>
                </a:solidFill>
                <a:latin typeface="Arial"/>
                <a:cs typeface="Arial"/>
              </a:rPr>
              <a:t>l</a:t>
            </a:r>
            <a:r>
              <a:rPr sz="1000" spc="-5" dirty="0">
                <a:solidFill>
                  <a:schemeClr val="bg1"/>
                </a:solidFill>
                <a:latin typeface="Arial"/>
                <a:cs typeface="Arial"/>
              </a:rPr>
              <a:t>i</a:t>
            </a:r>
            <a:r>
              <a:rPr sz="1000" spc="5" dirty="0">
                <a:solidFill>
                  <a:schemeClr val="bg1"/>
                </a:solidFill>
                <a:latin typeface="Arial"/>
                <a:cs typeface="Arial"/>
              </a:rPr>
              <a:t>c</a:t>
            </a:r>
            <a:r>
              <a:rPr sz="1000" dirty="0">
                <a:solidFill>
                  <a:schemeClr val="bg1"/>
                </a:solidFill>
                <a:latin typeface="Arial"/>
                <a:cs typeface="Arial"/>
              </a:rPr>
              <a:t>y</a:t>
            </a:r>
            <a:r>
              <a:rPr sz="1000" spc="15" dirty="0">
                <a:solidFill>
                  <a:schemeClr val="bg1"/>
                </a:solidFill>
                <a:latin typeface="Arial"/>
                <a:cs typeface="Arial"/>
              </a:rPr>
              <a:t> </a:t>
            </a:r>
            <a:r>
              <a:rPr sz="1000" dirty="0">
                <a:solidFill>
                  <a:schemeClr val="bg1"/>
                </a:solidFill>
                <a:latin typeface="Arial"/>
                <a:cs typeface="Arial"/>
              </a:rPr>
              <a:t>Inst</a:t>
            </a:r>
            <a:r>
              <a:rPr sz="1000" spc="-10" dirty="0">
                <a:solidFill>
                  <a:schemeClr val="bg1"/>
                </a:solidFill>
                <a:latin typeface="Arial"/>
                <a:cs typeface="Arial"/>
              </a:rPr>
              <a:t>i</a:t>
            </a:r>
            <a:r>
              <a:rPr sz="1000" dirty="0">
                <a:solidFill>
                  <a:schemeClr val="bg1"/>
                </a:solidFill>
                <a:latin typeface="Arial"/>
                <a:cs typeface="Arial"/>
              </a:rPr>
              <a:t>tu</a:t>
            </a:r>
            <a:r>
              <a:rPr sz="1000" spc="-5" dirty="0">
                <a:solidFill>
                  <a:schemeClr val="bg1"/>
                </a:solidFill>
                <a:latin typeface="Arial"/>
                <a:cs typeface="Arial"/>
              </a:rPr>
              <a:t>t</a:t>
            </a:r>
            <a:r>
              <a:rPr sz="1000" dirty="0">
                <a:solidFill>
                  <a:schemeClr val="bg1"/>
                </a:solidFill>
                <a:latin typeface="Arial"/>
                <a:cs typeface="Arial"/>
              </a:rPr>
              <a:t>e</a:t>
            </a:r>
            <a:r>
              <a:rPr sz="1000" spc="-15" dirty="0">
                <a:solidFill>
                  <a:schemeClr val="bg1"/>
                </a:solidFill>
                <a:latin typeface="Arial"/>
                <a:cs typeface="Arial"/>
              </a:rPr>
              <a:t> </a:t>
            </a:r>
            <a:r>
              <a:rPr sz="1000" dirty="0">
                <a:solidFill>
                  <a:schemeClr val="bg1"/>
                </a:solidFill>
                <a:latin typeface="Arial"/>
                <a:cs typeface="Arial"/>
              </a:rPr>
              <a:t>- </a:t>
            </a:r>
            <a:r>
              <a:rPr sz="1000" spc="-15" dirty="0">
                <a:solidFill>
                  <a:schemeClr val="bg1"/>
                </a:solidFill>
                <a:latin typeface="Arial"/>
                <a:cs typeface="Arial"/>
                <a:hlinkClick r:id="rId2"/>
              </a:rPr>
              <a:t>www</a:t>
            </a:r>
            <a:r>
              <a:rPr sz="1000" dirty="0">
                <a:solidFill>
                  <a:schemeClr val="bg1"/>
                </a:solidFill>
                <a:latin typeface="Arial"/>
                <a:cs typeface="Arial"/>
                <a:hlinkClick r:id="rId2"/>
              </a:rPr>
              <a:t>.e</a:t>
            </a:r>
            <a:r>
              <a:rPr sz="1000" spc="-5" dirty="0">
                <a:solidFill>
                  <a:schemeClr val="bg1"/>
                </a:solidFill>
                <a:latin typeface="Arial"/>
                <a:cs typeface="Arial"/>
                <a:hlinkClick r:id="rId2"/>
              </a:rPr>
              <a:t>a</a:t>
            </a:r>
            <a:r>
              <a:rPr sz="1000" dirty="0">
                <a:solidFill>
                  <a:schemeClr val="bg1"/>
                </a:solidFill>
                <a:latin typeface="Arial"/>
                <a:cs typeface="Arial"/>
                <a:hlinkClick r:id="rId2"/>
              </a:rPr>
              <a:t>rt</a:t>
            </a:r>
            <a:r>
              <a:rPr sz="1000" spc="-5" dirty="0">
                <a:solidFill>
                  <a:schemeClr val="bg1"/>
                </a:solidFill>
                <a:latin typeface="Arial"/>
                <a:cs typeface="Arial"/>
                <a:hlinkClick r:id="rId2"/>
              </a:rPr>
              <a:t>h</a:t>
            </a:r>
            <a:r>
              <a:rPr sz="1000" dirty="0">
                <a:solidFill>
                  <a:schemeClr val="bg1"/>
                </a:solidFill>
                <a:latin typeface="Arial"/>
                <a:cs typeface="Arial"/>
                <a:hlinkClick r:id="rId2"/>
              </a:rPr>
              <a:t>-p</a:t>
            </a:r>
            <a:r>
              <a:rPr sz="1000" spc="-5" dirty="0">
                <a:solidFill>
                  <a:schemeClr val="bg1"/>
                </a:solidFill>
                <a:latin typeface="Arial"/>
                <a:cs typeface="Arial"/>
                <a:hlinkClick r:id="rId2"/>
              </a:rPr>
              <a:t>o</a:t>
            </a:r>
            <a:r>
              <a:rPr sz="1000" spc="5" dirty="0">
                <a:solidFill>
                  <a:schemeClr val="bg1"/>
                </a:solidFill>
                <a:latin typeface="Arial"/>
                <a:cs typeface="Arial"/>
                <a:hlinkClick r:id="rId2"/>
              </a:rPr>
              <a:t>l</a:t>
            </a:r>
            <a:r>
              <a:rPr sz="1000" spc="-5" dirty="0">
                <a:solidFill>
                  <a:schemeClr val="bg1"/>
                </a:solidFill>
                <a:latin typeface="Arial"/>
                <a:cs typeface="Arial"/>
                <a:hlinkClick r:id="rId2"/>
              </a:rPr>
              <a:t>i</a:t>
            </a:r>
            <a:r>
              <a:rPr sz="1000" spc="15" dirty="0">
                <a:solidFill>
                  <a:schemeClr val="bg1"/>
                </a:solidFill>
                <a:latin typeface="Arial"/>
                <a:cs typeface="Arial"/>
                <a:hlinkClick r:id="rId2"/>
              </a:rPr>
              <a:t>c</a:t>
            </a:r>
            <a:r>
              <a:rPr sz="1000" spc="-10" dirty="0">
                <a:solidFill>
                  <a:schemeClr val="bg1"/>
                </a:solidFill>
                <a:latin typeface="Arial"/>
                <a:cs typeface="Arial"/>
                <a:hlinkClick r:id="rId2"/>
              </a:rPr>
              <a:t>y</a:t>
            </a:r>
            <a:r>
              <a:rPr sz="1000" dirty="0">
                <a:solidFill>
                  <a:schemeClr val="bg1"/>
                </a:solidFill>
                <a:latin typeface="Arial"/>
                <a:cs typeface="Arial"/>
                <a:hlinkClick r:id="rId2"/>
              </a:rPr>
              <a:t>.org</a:t>
            </a:r>
            <a:endParaRPr sz="1000" dirty="0">
              <a:solidFill>
                <a:schemeClr val="bg1"/>
              </a:solidFill>
              <a:latin typeface="Arial"/>
              <a:cs typeface="Arial"/>
            </a:endParaRPr>
          </a:p>
        </p:txBody>
      </p:sp>
      <p:sp>
        <p:nvSpPr>
          <p:cNvPr id="32815" name="object 47"/>
          <p:cNvSpPr txBox="1">
            <a:spLocks noChangeArrowheads="1"/>
          </p:cNvSpPr>
          <p:nvPr/>
        </p:nvSpPr>
        <p:spPr bwMode="auto">
          <a:xfrm>
            <a:off x="0" y="5595938"/>
            <a:ext cx="9144000" cy="1009650"/>
          </a:xfrm>
          <a:prstGeom prst="rect">
            <a:avLst/>
          </a:prstGeom>
          <a:noFill/>
          <a:ln w="9525">
            <a:noFill/>
            <a:miter lim="800000"/>
            <a:headEnd/>
            <a:tailEnd/>
          </a:ln>
        </p:spPr>
        <p:txBody>
          <a:bodyPr lIns="0" tIns="0" rIns="0" bIns="0">
            <a:spAutoFit/>
          </a:bodyPr>
          <a:lstStyle/>
          <a:p>
            <a:endParaRPr lang="zh-TW" altLang="zh-TW" sz="1900">
              <a:latin typeface="Times New Roman" pitchFamily="18" charset="0"/>
              <a:cs typeface="Times New Roman" pitchFamily="18" charset="0"/>
            </a:endParaRPr>
          </a:p>
          <a:p>
            <a:endParaRPr lang="zh-TW" altLang="zh-TW" sz="1900">
              <a:latin typeface="Times New Roman" pitchFamily="18" charset="0"/>
              <a:cs typeface="Times New Roman" pitchFamily="18" charset="0"/>
            </a:endParaRPr>
          </a:p>
          <a:p>
            <a:pPr>
              <a:spcBef>
                <a:spcPts val="1313"/>
              </a:spcBef>
            </a:pPr>
            <a:r>
              <a:rPr lang="zh-TW" sz="1800">
                <a:latin typeface="新細明體" pitchFamily="18" charset="-120"/>
                <a:ea typeface="新細明體" pitchFamily="18" charset="-120"/>
              </a:rPr>
              <a:t>資料來源</a:t>
            </a:r>
            <a:r>
              <a:rPr lang="zh-TW" altLang="zh-TW" sz="1800">
                <a:latin typeface="Calibri" pitchFamily="34" charset="0"/>
              </a:rPr>
              <a:t>:</a:t>
            </a:r>
          </a:p>
        </p:txBody>
      </p:sp>
      <p:sp>
        <p:nvSpPr>
          <p:cNvPr id="48" name="object 48"/>
          <p:cNvSpPr txBox="1"/>
          <p:nvPr/>
        </p:nvSpPr>
        <p:spPr>
          <a:xfrm>
            <a:off x="1122363" y="6594475"/>
            <a:ext cx="7102475" cy="250825"/>
          </a:xfrm>
          <a:prstGeom prst="rect">
            <a:avLst/>
          </a:prstGeom>
        </p:spPr>
        <p:txBody>
          <a:bodyPr lIns="0" tIns="0" rIns="0" bIns="0">
            <a:spAutoFit/>
          </a:bodyPr>
          <a:lstStyle/>
          <a:p>
            <a:pPr marL="12700">
              <a:defRPr/>
            </a:pPr>
            <a:r>
              <a:rPr sz="1500" spc="-10" dirty="0">
                <a:latin typeface="Calibri"/>
                <a:cs typeface="Calibri"/>
                <a:hlinkClick r:id="rId3"/>
              </a:rPr>
              <a:t>http://www.polioeradication.org/Dataandmonitoring/Poliothisweek/Wildpolioviruslist.aspx</a:t>
            </a:r>
            <a:endParaRPr sz="1500">
              <a:latin typeface="Calibri"/>
              <a:cs typeface="Calibri"/>
            </a:endParaRPr>
          </a:p>
        </p:txBody>
      </p:sp>
      <p:sp>
        <p:nvSpPr>
          <p:cNvPr id="49" name="object 49"/>
          <p:cNvSpPr txBox="1"/>
          <p:nvPr/>
        </p:nvSpPr>
        <p:spPr>
          <a:xfrm>
            <a:off x="2106613" y="1271588"/>
            <a:ext cx="1139825" cy="479425"/>
          </a:xfrm>
          <a:prstGeom prst="rect">
            <a:avLst/>
          </a:prstGeom>
        </p:spPr>
        <p:txBody>
          <a:bodyPr lIns="0" tIns="0" rIns="0" bIns="0">
            <a:spAutoFit/>
          </a:bodyPr>
          <a:lstStyle/>
          <a:p>
            <a:pPr marL="12700">
              <a:defRPr/>
            </a:pPr>
            <a:r>
              <a:rPr sz="1500" b="1" i="1" spc="-10" dirty="0">
                <a:solidFill>
                  <a:schemeClr val="bg1"/>
                </a:solidFill>
                <a:latin typeface="Calibri"/>
                <a:cs typeface="Calibri"/>
              </a:rPr>
              <a:t>1985</a:t>
            </a:r>
            <a:endParaRPr sz="1500" dirty="0">
              <a:solidFill>
                <a:schemeClr val="bg1"/>
              </a:solidFill>
              <a:latin typeface="Calibri"/>
              <a:cs typeface="Calibri"/>
            </a:endParaRPr>
          </a:p>
          <a:p>
            <a:pPr marL="12700">
              <a:defRPr/>
            </a:pPr>
            <a:r>
              <a:rPr sz="1500" b="1" i="1" spc="-5" dirty="0">
                <a:solidFill>
                  <a:schemeClr val="bg1"/>
                </a:solidFill>
                <a:latin typeface="Calibri"/>
                <a:cs typeface="Calibri"/>
              </a:rPr>
              <a:t>350,000</a:t>
            </a:r>
            <a:r>
              <a:rPr sz="1500" b="1" i="1" spc="-55" dirty="0">
                <a:solidFill>
                  <a:schemeClr val="bg1"/>
                </a:solidFill>
                <a:latin typeface="Calibri"/>
                <a:cs typeface="Calibri"/>
              </a:rPr>
              <a:t> </a:t>
            </a:r>
            <a:r>
              <a:rPr sz="1500" b="1" i="1" spc="-5" dirty="0">
                <a:solidFill>
                  <a:schemeClr val="bg1"/>
                </a:solidFill>
                <a:latin typeface="Calibri"/>
                <a:cs typeface="Calibri"/>
              </a:rPr>
              <a:t>Cases</a:t>
            </a:r>
            <a:endParaRPr sz="1500" dirty="0">
              <a:solidFill>
                <a:schemeClr val="bg1"/>
              </a:solidFill>
              <a:latin typeface="Calibri"/>
              <a:cs typeface="Calibri"/>
            </a:endParaRPr>
          </a:p>
        </p:txBody>
      </p:sp>
      <p:sp>
        <p:nvSpPr>
          <p:cNvPr id="32818" name="object 50"/>
          <p:cNvSpPr txBox="1">
            <a:spLocks noGrp="1"/>
          </p:cNvSpPr>
          <p:nvPr>
            <p:ph type="title"/>
          </p:nvPr>
        </p:nvSpPr>
        <p:spPr bwMode="auto">
          <a:xfrm>
            <a:off x="1676400" y="220663"/>
            <a:ext cx="5710238" cy="457200"/>
          </a:xfrm>
          <a:noFill/>
          <a:ln>
            <a:miter lim="800000"/>
            <a:headEnd/>
            <a:tailEnd/>
          </a:ln>
        </p:spPr>
        <p:txBody>
          <a:bodyPr vert="horz" wrap="square" numCol="1" anchor="t" anchorCtr="0" compatLnSpc="1">
            <a:prstTxWarp prst="textNoShape">
              <a:avLst/>
            </a:prstTxWarp>
            <a:spAutoFit/>
          </a:bodyPr>
          <a:lstStyle/>
          <a:p>
            <a:pPr marL="12700"/>
            <a:r>
              <a:rPr lang="zh-TW" sz="3000" smtClean="0">
                <a:solidFill>
                  <a:schemeClr val="bg1"/>
                </a:solidFill>
                <a:latin typeface="Microsoft YaHei" pitchFamily="34" charset="-122"/>
                <a:ea typeface="Microsoft YaHei" pitchFamily="34" charset="-122"/>
              </a:rPr>
              <a:t>全球脊灰野病毒病例 </a:t>
            </a:r>
            <a:r>
              <a:rPr lang="zh-TW" altLang="zh-TW" sz="3000" smtClean="0">
                <a:solidFill>
                  <a:schemeClr val="bg1"/>
                </a:solidFill>
                <a:latin typeface="Trebuchet MS" pitchFamily="34" charset="0"/>
                <a:ea typeface="Microsoft YaHei" pitchFamily="34" charset="-122"/>
              </a:rPr>
              <a:t>1985-2015</a:t>
            </a:r>
          </a:p>
        </p:txBody>
      </p:sp>
      <p:sp>
        <p:nvSpPr>
          <p:cNvPr id="51" name="object 51"/>
          <p:cNvSpPr txBox="1"/>
          <p:nvPr/>
        </p:nvSpPr>
        <p:spPr>
          <a:xfrm>
            <a:off x="6883400" y="4572000"/>
            <a:ext cx="723900" cy="479425"/>
          </a:xfrm>
          <a:prstGeom prst="rect">
            <a:avLst/>
          </a:prstGeom>
        </p:spPr>
        <p:txBody>
          <a:bodyPr lIns="0" tIns="0" rIns="0" bIns="0">
            <a:spAutoFit/>
          </a:bodyPr>
          <a:lstStyle/>
          <a:p>
            <a:pPr marL="12700">
              <a:defRPr/>
            </a:pPr>
            <a:r>
              <a:rPr sz="1500" b="1" i="1" spc="-5" dirty="0">
                <a:solidFill>
                  <a:schemeClr val="bg1"/>
                </a:solidFill>
                <a:latin typeface="Calibri"/>
                <a:cs typeface="Calibri"/>
              </a:rPr>
              <a:t>2015</a:t>
            </a:r>
            <a:endParaRPr sz="1500" dirty="0">
              <a:solidFill>
                <a:schemeClr val="bg1"/>
              </a:solidFill>
              <a:latin typeface="Calibri"/>
              <a:cs typeface="Calibri"/>
            </a:endParaRPr>
          </a:p>
          <a:p>
            <a:pPr marL="53340">
              <a:defRPr/>
            </a:pPr>
            <a:r>
              <a:rPr sz="1500" b="1" i="1" spc="-5" dirty="0">
                <a:solidFill>
                  <a:schemeClr val="bg1"/>
                </a:solidFill>
                <a:latin typeface="Calibri"/>
                <a:cs typeface="Calibri"/>
              </a:rPr>
              <a:t>74</a:t>
            </a:r>
            <a:r>
              <a:rPr sz="1500" b="1" i="1" spc="-75" dirty="0">
                <a:solidFill>
                  <a:schemeClr val="bg1"/>
                </a:solidFill>
                <a:latin typeface="Calibri"/>
                <a:cs typeface="Calibri"/>
              </a:rPr>
              <a:t> </a:t>
            </a:r>
            <a:r>
              <a:rPr sz="1500" b="1" i="1" spc="-10" dirty="0">
                <a:solidFill>
                  <a:schemeClr val="bg1"/>
                </a:solidFill>
                <a:latin typeface="Calibri"/>
                <a:cs typeface="Calibri"/>
              </a:rPr>
              <a:t>cases</a:t>
            </a:r>
            <a:endParaRPr sz="1500" dirty="0">
              <a:solidFill>
                <a:schemeClr val="bg1"/>
              </a:solidFill>
              <a:latin typeface="Calibri"/>
              <a:cs typeface="Calibri"/>
            </a:endParaRPr>
          </a:p>
        </p:txBody>
      </p:sp>
      <p:sp>
        <p:nvSpPr>
          <p:cNvPr id="32820" name="object 52"/>
          <p:cNvSpPr>
            <a:spLocks/>
          </p:cNvSpPr>
          <p:nvPr/>
        </p:nvSpPr>
        <p:spPr bwMode="auto">
          <a:xfrm>
            <a:off x="0" y="5595938"/>
            <a:ext cx="9144000" cy="955675"/>
          </a:xfrm>
          <a:custGeom>
            <a:avLst/>
            <a:gdLst>
              <a:gd name="T0" fmla="*/ 0 w 9144000"/>
              <a:gd name="T1" fmla="*/ 954112 h 954404"/>
              <a:gd name="T2" fmla="*/ 9144000 w 9144000"/>
              <a:gd name="T3" fmla="*/ 954112 h 954404"/>
              <a:gd name="T4" fmla="*/ 9144000 w 9144000"/>
              <a:gd name="T5" fmla="*/ 0 h 954404"/>
              <a:gd name="T6" fmla="*/ 0 w 9144000"/>
              <a:gd name="T7" fmla="*/ 0 h 954404"/>
              <a:gd name="T8" fmla="*/ 0 w 9144000"/>
              <a:gd name="T9" fmla="*/ 954112 h 954404"/>
              <a:gd name="T10" fmla="*/ 0 60000 65536"/>
              <a:gd name="T11" fmla="*/ 0 60000 65536"/>
              <a:gd name="T12" fmla="*/ 0 60000 65536"/>
              <a:gd name="T13" fmla="*/ 0 60000 65536"/>
              <a:gd name="T14" fmla="*/ 0 60000 65536"/>
              <a:gd name="T15" fmla="*/ 0 w 9144000"/>
              <a:gd name="T16" fmla="*/ 0 h 954404"/>
              <a:gd name="T17" fmla="*/ 9144000 w 9144000"/>
              <a:gd name="T18" fmla="*/ 954404 h 954404"/>
            </a:gdLst>
            <a:ahLst/>
            <a:cxnLst>
              <a:cxn ang="T10">
                <a:pos x="T0" y="T1"/>
              </a:cxn>
              <a:cxn ang="T11">
                <a:pos x="T2" y="T3"/>
              </a:cxn>
              <a:cxn ang="T12">
                <a:pos x="T4" y="T5"/>
              </a:cxn>
              <a:cxn ang="T13">
                <a:pos x="T6" y="T7"/>
              </a:cxn>
              <a:cxn ang="T14">
                <a:pos x="T8" y="T9"/>
              </a:cxn>
            </a:cxnLst>
            <a:rect l="T15" t="T16" r="T17" b="T18"/>
            <a:pathLst>
              <a:path w="9144000" h="954404">
                <a:moveTo>
                  <a:pt x="0" y="954112"/>
                </a:moveTo>
                <a:lnTo>
                  <a:pt x="9144000" y="954112"/>
                </a:lnTo>
                <a:lnTo>
                  <a:pt x="9144000" y="0"/>
                </a:lnTo>
                <a:lnTo>
                  <a:pt x="0" y="0"/>
                </a:lnTo>
                <a:lnTo>
                  <a:pt x="0" y="954112"/>
                </a:lnTo>
                <a:close/>
              </a:path>
            </a:pathLst>
          </a:custGeom>
          <a:solidFill>
            <a:srgbClr val="FFC000"/>
          </a:solidFill>
          <a:ln w="9525">
            <a:noFill/>
            <a:round/>
            <a:headEnd/>
            <a:tailEnd/>
          </a:ln>
        </p:spPr>
        <p:txBody>
          <a:bodyPr lIns="0" tIns="0" rIns="0" bIns="0"/>
          <a:lstStyle/>
          <a:p>
            <a:endParaRPr lang="zh-TW" altLang="en-US"/>
          </a:p>
        </p:txBody>
      </p:sp>
      <p:sp>
        <p:nvSpPr>
          <p:cNvPr id="32821" name="object 53"/>
          <p:cNvSpPr txBox="1">
            <a:spLocks noChangeArrowheads="1"/>
          </p:cNvSpPr>
          <p:nvPr/>
        </p:nvSpPr>
        <p:spPr bwMode="auto">
          <a:xfrm>
            <a:off x="620713" y="5630863"/>
            <a:ext cx="7900987" cy="866775"/>
          </a:xfrm>
          <a:prstGeom prst="rect">
            <a:avLst/>
          </a:prstGeom>
          <a:noFill/>
          <a:ln w="9525">
            <a:noFill/>
            <a:miter lim="800000"/>
            <a:headEnd/>
            <a:tailEnd/>
          </a:ln>
        </p:spPr>
        <p:txBody>
          <a:bodyPr lIns="0" tIns="0" rIns="0" bIns="0">
            <a:spAutoFit/>
          </a:bodyPr>
          <a:lstStyle/>
          <a:p>
            <a:pPr marL="1588" algn="ctr"/>
            <a:r>
              <a:rPr lang="zh-TW" altLang="zh-TW" sz="2800" b="1">
                <a:solidFill>
                  <a:srgbClr val="4B4742"/>
                </a:solidFill>
                <a:latin typeface="Trebuchet MS" pitchFamily="34" charset="0"/>
              </a:rPr>
              <a:t>30</a:t>
            </a:r>
            <a:r>
              <a:rPr lang="zh-TW" sz="2800" b="1">
                <a:solidFill>
                  <a:srgbClr val="4B4742"/>
                </a:solidFill>
                <a:latin typeface="新細明體" pitchFamily="18" charset="-120"/>
                <a:ea typeface="新細明體" pitchFamily="18" charset="-120"/>
              </a:rPr>
              <a:t>年之間，從</a:t>
            </a:r>
            <a:r>
              <a:rPr lang="zh-TW" altLang="zh-TW" sz="2800" b="1">
                <a:solidFill>
                  <a:srgbClr val="4B4742"/>
                </a:solidFill>
                <a:latin typeface="Trebuchet MS" pitchFamily="34" charset="0"/>
              </a:rPr>
              <a:t>35</a:t>
            </a:r>
            <a:r>
              <a:rPr lang="zh-TW" sz="2800" b="1">
                <a:solidFill>
                  <a:srgbClr val="4B4742"/>
                </a:solidFill>
                <a:latin typeface="新細明體" pitchFamily="18" charset="-120"/>
                <a:ea typeface="新細明體" pitchFamily="18" charset="-120"/>
              </a:rPr>
              <a:t>萬病例降至</a:t>
            </a:r>
            <a:r>
              <a:rPr lang="zh-TW" altLang="zh-TW" sz="2800" b="1">
                <a:solidFill>
                  <a:srgbClr val="4B4742"/>
                </a:solidFill>
                <a:latin typeface="Trebuchet MS" pitchFamily="34" charset="0"/>
              </a:rPr>
              <a:t>74</a:t>
            </a:r>
            <a:r>
              <a:rPr lang="zh-TW" sz="2800" b="1">
                <a:solidFill>
                  <a:srgbClr val="4B4742"/>
                </a:solidFill>
                <a:latin typeface="新細明體" pitchFamily="18" charset="-120"/>
                <a:ea typeface="新細明體" pitchFamily="18" charset="-120"/>
              </a:rPr>
              <a:t>例</a:t>
            </a:r>
            <a:r>
              <a:rPr lang="zh-TW" altLang="zh-TW" sz="2800" b="1">
                <a:solidFill>
                  <a:srgbClr val="4B4742"/>
                </a:solidFill>
                <a:latin typeface="Trebuchet MS" pitchFamily="34" charset="0"/>
              </a:rPr>
              <a:t>;</a:t>
            </a:r>
          </a:p>
          <a:p>
            <a:pPr marL="1588" algn="ctr"/>
            <a:r>
              <a:rPr lang="zh-TW" sz="2800" b="1">
                <a:solidFill>
                  <a:srgbClr val="4B4742"/>
                </a:solidFill>
                <a:latin typeface="新細明體" pitchFamily="18" charset="-120"/>
                <a:ea typeface="新細明體" pitchFamily="18" charset="-120"/>
              </a:rPr>
              <a:t>捐獻金額超過</a:t>
            </a:r>
            <a:r>
              <a:rPr lang="zh-TW" altLang="zh-TW" sz="2800" b="1">
                <a:solidFill>
                  <a:srgbClr val="4B4742"/>
                </a:solidFill>
                <a:latin typeface="Trebuchet MS" pitchFamily="34" charset="0"/>
              </a:rPr>
              <a:t>14</a:t>
            </a:r>
            <a:r>
              <a:rPr lang="zh-TW" sz="2800" b="1">
                <a:solidFill>
                  <a:srgbClr val="4B4742"/>
                </a:solidFill>
                <a:latin typeface="新細明體" pitchFamily="18" charset="-120"/>
                <a:ea typeface="新細明體" pitchFamily="18" charset="-120"/>
              </a:rPr>
              <a:t>億美金；參與義工</a:t>
            </a:r>
            <a:r>
              <a:rPr lang="zh-TW" altLang="zh-TW" sz="2800" b="1">
                <a:solidFill>
                  <a:srgbClr val="4B4742"/>
                </a:solidFill>
                <a:latin typeface="Trebuchet MS" pitchFamily="34" charset="0"/>
              </a:rPr>
              <a:t>1000</a:t>
            </a:r>
            <a:r>
              <a:rPr lang="zh-TW" sz="2800" b="1">
                <a:solidFill>
                  <a:srgbClr val="4B4742"/>
                </a:solidFill>
                <a:latin typeface="新細明體" pitchFamily="18" charset="-120"/>
                <a:ea typeface="新細明體" pitchFamily="18" charset="-120"/>
              </a:rPr>
              <a:t>萬人以上。</a:t>
            </a: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bject 2"/>
          <p:cNvSpPr>
            <a:spLocks noChangeArrowheads="1"/>
          </p:cNvSpPr>
          <p:nvPr/>
        </p:nvSpPr>
        <p:spPr bwMode="auto">
          <a:xfrm>
            <a:off x="827088" y="1958975"/>
            <a:ext cx="771525" cy="342900"/>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33795" name="object 3"/>
          <p:cNvSpPr>
            <a:spLocks noChangeArrowheads="1"/>
          </p:cNvSpPr>
          <p:nvPr/>
        </p:nvSpPr>
        <p:spPr bwMode="auto">
          <a:xfrm>
            <a:off x="1317625" y="1958975"/>
            <a:ext cx="384175" cy="342900"/>
          </a:xfrm>
          <a:prstGeom prst="rect">
            <a:avLst/>
          </a:prstGeom>
          <a:blipFill dpi="0" rotWithShape="1">
            <a:blip r:embed="rId3"/>
            <a:srcRect/>
            <a:stretch>
              <a:fillRect/>
            </a:stretch>
          </a:blipFill>
          <a:ln w="9525">
            <a:noFill/>
            <a:miter lim="800000"/>
            <a:headEnd/>
            <a:tailEnd/>
          </a:ln>
        </p:spPr>
        <p:txBody>
          <a:bodyPr lIns="0" tIns="0" rIns="0" bIns="0"/>
          <a:lstStyle/>
          <a:p>
            <a:endParaRPr lang="zh-TW" altLang="zh-TW"/>
          </a:p>
        </p:txBody>
      </p:sp>
      <p:sp>
        <p:nvSpPr>
          <p:cNvPr id="33796" name="object 4"/>
          <p:cNvSpPr>
            <a:spLocks noChangeArrowheads="1"/>
          </p:cNvSpPr>
          <p:nvPr/>
        </p:nvSpPr>
        <p:spPr bwMode="auto">
          <a:xfrm>
            <a:off x="827088" y="2308225"/>
            <a:ext cx="974725" cy="342900"/>
          </a:xfrm>
          <a:prstGeom prst="rect">
            <a:avLst/>
          </a:prstGeom>
          <a:blipFill dpi="0" rotWithShape="1">
            <a:blip r:embed="rId4"/>
            <a:srcRect/>
            <a:stretch>
              <a:fillRect/>
            </a:stretch>
          </a:blipFill>
          <a:ln w="9525">
            <a:noFill/>
            <a:miter lim="800000"/>
            <a:headEnd/>
            <a:tailEnd/>
          </a:ln>
        </p:spPr>
        <p:txBody>
          <a:bodyPr lIns="0" tIns="0" rIns="0" bIns="0"/>
          <a:lstStyle/>
          <a:p>
            <a:endParaRPr lang="zh-TW" altLang="zh-TW"/>
          </a:p>
        </p:txBody>
      </p:sp>
      <p:sp>
        <p:nvSpPr>
          <p:cNvPr id="33797" name="object 5"/>
          <p:cNvSpPr>
            <a:spLocks noChangeArrowheads="1"/>
          </p:cNvSpPr>
          <p:nvPr/>
        </p:nvSpPr>
        <p:spPr bwMode="auto">
          <a:xfrm>
            <a:off x="1520825" y="2308225"/>
            <a:ext cx="384175" cy="342900"/>
          </a:xfrm>
          <a:prstGeom prst="rect">
            <a:avLst/>
          </a:prstGeom>
          <a:blipFill dpi="0" rotWithShape="1">
            <a:blip r:embed="rId3"/>
            <a:srcRect/>
            <a:stretch>
              <a:fillRect/>
            </a:stretch>
          </a:blipFill>
          <a:ln w="9525">
            <a:noFill/>
            <a:miter lim="800000"/>
            <a:headEnd/>
            <a:tailEnd/>
          </a:ln>
        </p:spPr>
        <p:txBody>
          <a:bodyPr lIns="0" tIns="0" rIns="0" bIns="0"/>
          <a:lstStyle/>
          <a:p>
            <a:endParaRPr lang="zh-TW" altLang="zh-TW"/>
          </a:p>
        </p:txBody>
      </p:sp>
      <p:graphicFrame>
        <p:nvGraphicFramePr>
          <p:cNvPr id="6" name="object 6"/>
          <p:cNvGraphicFramePr>
            <a:graphicFrameLocks noGrp="1"/>
          </p:cNvGraphicFramePr>
          <p:nvPr/>
        </p:nvGraphicFramePr>
        <p:xfrm>
          <a:off x="823913" y="1265238"/>
          <a:ext cx="7561262" cy="4560894"/>
        </p:xfrm>
        <a:graphic>
          <a:graphicData uri="http://schemas.openxmlformats.org/drawingml/2006/table">
            <a:tbl>
              <a:tblPr/>
              <a:tblGrid>
                <a:gridCol w="1512887"/>
                <a:gridCol w="747713"/>
                <a:gridCol w="908050"/>
                <a:gridCol w="792162"/>
                <a:gridCol w="1036638"/>
                <a:gridCol w="1282700"/>
                <a:gridCol w="1281112"/>
              </a:tblGrid>
              <a:tr h="350838">
                <a:tc rowSpan="2">
                  <a:txBody>
                    <a:bodyPr/>
                    <a:lstStyle/>
                    <a:p>
                      <a:pPr marL="0" marR="0" lvl="0" indent="0" algn="l" defTabSz="457200" rtl="0" eaLnBrk="1" fontAlgn="base" latinLnBrk="0" hangingPunct="1">
                        <a:lnSpc>
                          <a:spcPct val="100000"/>
                        </a:lnSpc>
                        <a:spcBef>
                          <a:spcPts val="50"/>
                        </a:spcBef>
                        <a:spcAft>
                          <a:spcPct val="0"/>
                        </a:spcAft>
                        <a:buClrTx/>
                        <a:buSzTx/>
                        <a:buFontTx/>
                        <a:buNone/>
                        <a:tabLst/>
                      </a:pPr>
                      <a:endParaRPr kumimoji="0" lang="zh-TW" altLang="zh-TW"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4B4742"/>
                          </a:solidFill>
                          <a:effectLst/>
                          <a:latin typeface="Microsoft YaHei" pitchFamily="34" charset="-122"/>
                          <a:ea typeface="Microsoft YaHei" pitchFamily="34" charset="-122"/>
                        </a:rPr>
                        <a:t>國 家</a:t>
                      </a:r>
                      <a:endParaRPr kumimoji="0" lang="zh-TW" sz="1600" b="0" i="0" u="none" strike="noStrike" cap="none" normalizeH="0" baseline="0" dirty="0" smtClean="0">
                        <a:ln>
                          <a:noFill/>
                        </a:ln>
                        <a:solidFill>
                          <a:srgbClr val="4B4742"/>
                        </a:solidFill>
                        <a:effectLst/>
                        <a:latin typeface="Microsoft YaHei" pitchFamily="34" charset="-122"/>
                        <a:ea typeface="Microsoft YaHei" pitchFamily="34" charset="-122"/>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00"/>
                    </a:solidFill>
                  </a:tcPr>
                </a:tc>
                <a:tc gridSpan="2">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2016</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zh-TW" altLang="en-US"/>
                    </a:p>
                  </a:txBody>
                  <a:tcPr/>
                </a:tc>
                <a:tc gridSpan="2">
                  <a:txBody>
                    <a:bodyPr/>
                    <a:lstStyle/>
                    <a:p>
                      <a:pPr marL="5080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2015</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zh-TW" altLang="en-US"/>
                    </a:p>
                  </a:txBody>
                  <a:tcPr/>
                </a:tc>
                <a:tc gridSpan="2">
                  <a:txBody>
                    <a:bodyPr/>
                    <a:lstStyle/>
                    <a:p>
                      <a:pPr marL="466725" marR="0" lvl="0" indent="0" algn="l" defTabSz="457200" rtl="0" eaLnBrk="1" fontAlgn="base" latinLnBrk="0" hangingPunct="1">
                        <a:lnSpc>
                          <a:spcPct val="100000"/>
                        </a:lnSpc>
                        <a:spcBef>
                          <a:spcPts val="275"/>
                        </a:spcBef>
                        <a:spcAft>
                          <a:spcPct val="0"/>
                        </a:spcAft>
                        <a:buClrTx/>
                        <a:buSzTx/>
                        <a:buFontTx/>
                        <a:buNone/>
                        <a:tabLst/>
                      </a:pPr>
                      <a:r>
                        <a:rPr kumimoji="0" lang="zh-TW" sz="1600" b="1" i="0" u="none" strike="noStrike" cap="none" normalizeH="0" baseline="0" smtClean="0">
                          <a:ln>
                            <a:noFill/>
                          </a:ln>
                          <a:solidFill>
                            <a:srgbClr val="4B4742"/>
                          </a:solidFill>
                          <a:effectLst/>
                          <a:latin typeface="Microsoft YaHei" pitchFamily="34" charset="-122"/>
                          <a:ea typeface="Microsoft YaHei" pitchFamily="34" charset="-122"/>
                        </a:rPr>
                        <a:t>最近發生病例日期</a:t>
                      </a:r>
                      <a:endParaRPr kumimoji="0" lang="zh-TW" sz="1600" b="0" i="0" u="none" strike="noStrike" cap="none" normalizeH="0" baseline="0" smtClean="0">
                        <a:ln>
                          <a:noFill/>
                        </a:ln>
                        <a:solidFill>
                          <a:srgbClr val="4B4742"/>
                        </a:solidFill>
                        <a:effectLst/>
                        <a:latin typeface="Microsoft YaHei" pitchFamily="34" charset="-122"/>
                        <a:ea typeface="Microsoft YaHei" pitchFamily="34" charset="-122"/>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zh-TW" altLang="en-US"/>
                    </a:p>
                  </a:txBody>
                  <a:tcPr/>
                </a:tc>
              </a:tr>
              <a:tr h="350838">
                <a:tc vMerge="1">
                  <a:txBody>
                    <a:bodyPr/>
                    <a:lstStyle/>
                    <a:p>
                      <a:endParaRPr lang="zh-TW" altLang="en-US"/>
                    </a:p>
                  </a:txBody>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WPV</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cVDPV</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WPV</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cVDPV</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WPV</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dirty="0" smtClean="0">
                          <a:ln>
                            <a:noFill/>
                          </a:ln>
                          <a:solidFill>
                            <a:srgbClr val="4B4742"/>
                          </a:solidFill>
                          <a:effectLst/>
                          <a:latin typeface="Palatino Linotype" pitchFamily="18" charset="0"/>
                          <a:ea typeface="ＭＳ Ｐゴシック" pitchFamily="34" charset="-128"/>
                        </a:rPr>
                        <a:t>cVDPV</a:t>
                      </a:r>
                      <a:endParaRPr kumimoji="0" lang="zh-TW" altLang="zh-TW" sz="1600" b="0" i="0" u="none" strike="noStrike" cap="none" normalizeH="0" baseline="0" dirty="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00"/>
                    </a:solidFill>
                  </a:tcPr>
                </a:tc>
              </a:tr>
              <a:tr h="350838">
                <a:tc>
                  <a:txBody>
                    <a:bodyPr/>
                    <a:lstStyle/>
                    <a:p>
                      <a:pPr marL="6350" marR="0" lvl="0" indent="0" algn="l" defTabSz="457200" rtl="0" eaLnBrk="1" fontAlgn="base" latinLnBrk="0" hangingPunct="1">
                        <a:lnSpc>
                          <a:spcPct val="100000"/>
                        </a:lnSpc>
                        <a:spcBef>
                          <a:spcPts val="275"/>
                        </a:spcBef>
                        <a:spcAft>
                          <a:spcPct val="0"/>
                        </a:spcAft>
                        <a:buClrTx/>
                        <a:buSzTx/>
                        <a:buFontTx/>
                        <a:buNone/>
                        <a:tabLst/>
                      </a:pPr>
                      <a:r>
                        <a:rPr kumimoji="0" lang="zh-TW" sz="1600" b="1" i="0" u="none" strike="noStrike" cap="none" normalizeH="0" baseline="0" smtClean="0">
                          <a:ln>
                            <a:noFill/>
                          </a:ln>
                          <a:solidFill>
                            <a:schemeClr val="bg1"/>
                          </a:solidFill>
                          <a:effectLst/>
                          <a:latin typeface="Microsoft YaHei" pitchFamily="34" charset="-122"/>
                          <a:ea typeface="Microsoft YaHei" pitchFamily="34" charset="-122"/>
                        </a:rPr>
                        <a:t>阿富汗</a:t>
                      </a:r>
                      <a:endParaRPr kumimoji="0" lang="zh-TW" sz="1600" b="0" i="0" u="none" strike="noStrike" cap="none" normalizeH="0" baseline="0" smtClean="0">
                        <a:ln>
                          <a:noFill/>
                        </a:ln>
                        <a:solidFill>
                          <a:schemeClr val="bg1"/>
                        </a:solidFill>
                        <a:effectLst/>
                        <a:latin typeface="Microsoft YaHei" pitchFamily="34" charset="-122"/>
                        <a:ea typeface="Microsoft YaHei" pitchFamily="34" charset="-122"/>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4</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20</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rPr>
                        <a:t>Mar. 27, 2016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rPr>
                        <a: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6350" marR="0" lvl="0" indent="0" algn="l" defTabSz="457200" rtl="0" eaLnBrk="1" fontAlgn="base" latinLnBrk="0" hangingPunct="1">
                        <a:lnSpc>
                          <a:spcPct val="100000"/>
                        </a:lnSpc>
                        <a:spcBef>
                          <a:spcPts val="275"/>
                        </a:spcBef>
                        <a:spcAft>
                          <a:spcPct val="0"/>
                        </a:spcAft>
                        <a:buClrTx/>
                        <a:buSzTx/>
                        <a:buFontTx/>
                        <a:buNone/>
                        <a:tabLst/>
                      </a:pPr>
                      <a:r>
                        <a:rPr kumimoji="0" lang="zh-TW" sz="1600" b="1" i="0" u="none" strike="noStrike" cap="none" normalizeH="0" baseline="0" smtClean="0">
                          <a:ln>
                            <a:noFill/>
                          </a:ln>
                          <a:solidFill>
                            <a:srgbClr val="FF0000"/>
                          </a:solidFill>
                          <a:effectLst/>
                          <a:latin typeface="Microsoft YaHei" pitchFamily="34" charset="-122"/>
                          <a:ea typeface="Microsoft YaHei" pitchFamily="34" charset="-122"/>
                        </a:rPr>
                        <a:t>巴基斯坦</a:t>
                      </a:r>
                      <a:endParaRPr kumimoji="0" lang="zh-TW" sz="1600" b="0" i="0" u="none" strike="noStrike" cap="none" normalizeH="0" baseline="0" smtClean="0">
                        <a:ln>
                          <a:noFill/>
                        </a:ln>
                        <a:solidFill>
                          <a:schemeClr val="tx1"/>
                        </a:solidFill>
                        <a:effectLst/>
                        <a:latin typeface="Microsoft YaHei" pitchFamily="34" charset="-122"/>
                        <a:ea typeface="Microsoft YaHei" pitchFamily="34" charset="-122"/>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8</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54</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2</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rPr>
                        <a:t>Mar. 22, 2016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rPr>
                        <a:t>Feb. 09, 2015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r>
              <a:tr h="350838">
                <a:tc>
                  <a:txBody>
                    <a:bodyPr/>
                    <a:lstStyle/>
                    <a:p>
                      <a:pPr marL="6350" marR="0" lvl="0" indent="0" algn="l" defTabSz="457200" rtl="0" eaLnBrk="1" fontAlgn="base" latinLnBrk="0" hangingPunct="1">
                        <a:lnSpc>
                          <a:spcPct val="100000"/>
                        </a:lnSpc>
                        <a:spcBef>
                          <a:spcPts val="275"/>
                        </a:spcBef>
                        <a:spcAft>
                          <a:spcPct val="0"/>
                        </a:spcAft>
                        <a:buClrTx/>
                        <a:buSzTx/>
                        <a:buFontTx/>
                        <a:buNone/>
                        <a:tabLst/>
                      </a:pPr>
                      <a:r>
                        <a:rPr kumimoji="0" lang="zh-TW" sz="1600" b="1" i="0" u="none" strike="noStrike" cap="none" normalizeH="0" baseline="0" smtClean="0">
                          <a:ln>
                            <a:noFill/>
                          </a:ln>
                          <a:solidFill>
                            <a:schemeClr val="bg1"/>
                          </a:solidFill>
                          <a:effectLst/>
                          <a:latin typeface="Microsoft YaHei" pitchFamily="34" charset="-122"/>
                          <a:ea typeface="Microsoft YaHei" pitchFamily="34" charset="-122"/>
                        </a:rPr>
                        <a:t>赤道幾內亞</a:t>
                      </a:r>
                      <a:endParaRPr kumimoji="0" lang="zh-TW" sz="1600" b="0" i="0" u="none" strike="noStrike" cap="none" normalizeH="0" baseline="0" smtClean="0">
                        <a:ln>
                          <a:noFill/>
                        </a:ln>
                        <a:solidFill>
                          <a:schemeClr val="bg1"/>
                        </a:solidFill>
                        <a:effectLst/>
                        <a:latin typeface="Microsoft YaHei" pitchFamily="34" charset="-122"/>
                        <a:ea typeface="Microsoft YaHei" pitchFamily="34" charset="-122"/>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7</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rPr>
                        <a: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rPr>
                        <a:t>Dec. 14, 2015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6350" marR="0" lvl="0" indent="0" algn="l" defTabSz="457200" rtl="0" eaLnBrk="1" fontAlgn="base" latinLnBrk="0" hangingPunct="1">
                        <a:lnSpc>
                          <a:spcPct val="100000"/>
                        </a:lnSpc>
                        <a:spcBef>
                          <a:spcPts val="275"/>
                        </a:spcBef>
                        <a:spcAft>
                          <a:spcPct val="0"/>
                        </a:spcAft>
                        <a:buClrTx/>
                        <a:buSzTx/>
                        <a:buFontTx/>
                        <a:buNone/>
                        <a:tabLst/>
                      </a:pPr>
                      <a:r>
                        <a:rPr kumimoji="0" lang="zh-TW" sz="1600" b="1" i="0" u="none" strike="noStrike" cap="none" normalizeH="0" baseline="0" smtClean="0">
                          <a:ln>
                            <a:noFill/>
                          </a:ln>
                          <a:solidFill>
                            <a:schemeClr val="tx1"/>
                          </a:solidFill>
                          <a:effectLst/>
                          <a:latin typeface="Microsoft YaHei" pitchFamily="34" charset="-122"/>
                          <a:ea typeface="Microsoft YaHei" pitchFamily="34" charset="-122"/>
                        </a:rPr>
                        <a:t>寮國</a:t>
                      </a:r>
                      <a:endParaRPr kumimoji="0" lang="zh-TW" sz="1600" b="0" i="0" u="none" strike="noStrike" cap="none" normalizeH="0" baseline="0" smtClean="0">
                        <a:ln>
                          <a:noFill/>
                        </a:ln>
                        <a:solidFill>
                          <a:schemeClr val="tx1"/>
                        </a:solidFill>
                        <a:effectLst/>
                        <a:latin typeface="Microsoft YaHei" pitchFamily="34" charset="-122"/>
                        <a:ea typeface="Microsoft YaHei" pitchFamily="34" charset="-122"/>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Palatino Linotype" pitchFamily="18" charset="0"/>
                          <a:ea typeface="ＭＳ Ｐゴシック" pitchFamily="34" charset="-128"/>
                        </a:rPr>
                        <a:t>3</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Palatino Linotype" pitchFamily="18" charset="0"/>
                          <a:ea typeface="ＭＳ Ｐゴシック" pitchFamily="34" charset="-128"/>
                        </a:rPr>
                        <a:t>8</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rPr>
                        <a: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rPr>
                        <a:t>Jan. 11, 2016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r>
              <a:tr h="350838">
                <a:tc>
                  <a:txBody>
                    <a:bodyPr/>
                    <a:lstStyle/>
                    <a:p>
                      <a:pPr marL="6350" marR="0" lvl="0" indent="0" algn="l" defTabSz="457200" rtl="0" eaLnBrk="1" fontAlgn="base" latinLnBrk="0" hangingPunct="1">
                        <a:lnSpc>
                          <a:spcPct val="100000"/>
                        </a:lnSpc>
                        <a:spcBef>
                          <a:spcPts val="275"/>
                        </a:spcBef>
                        <a:spcAft>
                          <a:spcPct val="0"/>
                        </a:spcAft>
                        <a:buClrTx/>
                        <a:buSzTx/>
                        <a:buFontTx/>
                        <a:buNone/>
                        <a:tabLst/>
                      </a:pPr>
                      <a:r>
                        <a:rPr kumimoji="0" lang="zh-TW" sz="1600" b="1" i="0" u="none" strike="noStrike" cap="none" normalizeH="0" baseline="0" smtClean="0">
                          <a:ln>
                            <a:noFill/>
                          </a:ln>
                          <a:solidFill>
                            <a:schemeClr val="bg1"/>
                          </a:solidFill>
                          <a:effectLst/>
                          <a:latin typeface="Microsoft YaHei" pitchFamily="34" charset="-122"/>
                          <a:ea typeface="Microsoft YaHei" pitchFamily="34" charset="-122"/>
                        </a:rPr>
                        <a:t>馬達加斯加</a:t>
                      </a:r>
                      <a:endParaRPr kumimoji="0" lang="zh-TW" sz="1600" b="0" i="0" u="none" strike="noStrike" cap="none" normalizeH="0" baseline="0" smtClean="0">
                        <a:ln>
                          <a:noFill/>
                        </a:ln>
                        <a:solidFill>
                          <a:schemeClr val="bg1"/>
                        </a:solidFill>
                        <a:effectLst/>
                        <a:latin typeface="Microsoft YaHei" pitchFamily="34" charset="-122"/>
                        <a:ea typeface="Microsoft YaHei" pitchFamily="34" charset="-122"/>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1588"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10</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rPr>
                        <a: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rPr>
                        <a:t>Aug. 22, 2015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6350" marR="0" lvl="0" indent="0" algn="l" defTabSz="457200" rtl="0" eaLnBrk="1" fontAlgn="base" latinLnBrk="0" hangingPunct="1">
                        <a:lnSpc>
                          <a:spcPct val="100000"/>
                        </a:lnSpc>
                        <a:spcBef>
                          <a:spcPts val="275"/>
                        </a:spcBef>
                        <a:spcAft>
                          <a:spcPct val="0"/>
                        </a:spcAft>
                        <a:buClrTx/>
                        <a:buSzTx/>
                        <a:buFontTx/>
                        <a:buNone/>
                        <a:tabLst/>
                      </a:pPr>
                      <a:r>
                        <a:rPr kumimoji="0" lang="zh-TW" sz="1600" b="1" i="0" u="none" strike="noStrike" cap="none" normalizeH="0" baseline="0" smtClean="0">
                          <a:ln>
                            <a:noFill/>
                          </a:ln>
                          <a:solidFill>
                            <a:schemeClr val="tx1"/>
                          </a:solidFill>
                          <a:effectLst/>
                          <a:latin typeface="Microsoft YaHei" pitchFamily="34" charset="-122"/>
                          <a:ea typeface="Microsoft YaHei" pitchFamily="34" charset="-122"/>
                        </a:rPr>
                        <a:t>緬甸</a:t>
                      </a:r>
                      <a:endParaRPr kumimoji="0" lang="zh-TW" sz="1600" b="0" i="0" u="none" strike="noStrike" cap="none" normalizeH="0" baseline="0" smtClean="0">
                        <a:ln>
                          <a:noFill/>
                        </a:ln>
                        <a:solidFill>
                          <a:schemeClr val="tx1"/>
                        </a:solidFill>
                        <a:effectLst/>
                        <a:latin typeface="Microsoft YaHei" pitchFamily="34" charset="-122"/>
                        <a:ea typeface="Microsoft YaHei" pitchFamily="34" charset="-122"/>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Palatino Linotype" pitchFamily="18" charset="0"/>
                          <a:ea typeface="ＭＳ Ｐゴシック" pitchFamily="34" charset="-128"/>
                        </a:rPr>
                        <a:t>2</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rPr>
                        <a: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rPr>
                        <a:t>Oct. 05, 2015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r>
              <a:tr h="350838">
                <a:tc>
                  <a:txBody>
                    <a:bodyPr/>
                    <a:lstStyle/>
                    <a:p>
                      <a:pPr marL="6350" marR="0" lvl="0" indent="0" algn="l" defTabSz="457200" rtl="0" eaLnBrk="1" fontAlgn="base" latinLnBrk="0" hangingPunct="1">
                        <a:lnSpc>
                          <a:spcPct val="100000"/>
                        </a:lnSpc>
                        <a:spcBef>
                          <a:spcPts val="275"/>
                        </a:spcBef>
                        <a:spcAft>
                          <a:spcPct val="0"/>
                        </a:spcAft>
                        <a:buClrTx/>
                        <a:buSzTx/>
                        <a:buFontTx/>
                        <a:buNone/>
                        <a:tabLst/>
                      </a:pPr>
                      <a:r>
                        <a:rPr kumimoji="0" lang="zh-TW" sz="1600" b="1" i="0" u="none" strike="noStrike" cap="none" normalizeH="0" baseline="0" smtClean="0">
                          <a:ln>
                            <a:noFill/>
                          </a:ln>
                          <a:solidFill>
                            <a:schemeClr val="bg1"/>
                          </a:solidFill>
                          <a:effectLst/>
                          <a:latin typeface="Microsoft YaHei" pitchFamily="34" charset="-122"/>
                          <a:ea typeface="Microsoft YaHei" pitchFamily="34" charset="-122"/>
                        </a:rPr>
                        <a:t>奈及利亞</a:t>
                      </a:r>
                      <a:endParaRPr kumimoji="0" lang="zh-TW" sz="1600" b="0" i="0" u="none" strike="noStrike" cap="none" normalizeH="0" baseline="0" smtClean="0">
                        <a:ln>
                          <a:noFill/>
                        </a:ln>
                        <a:solidFill>
                          <a:schemeClr val="bg1"/>
                        </a:solidFill>
                        <a:effectLst/>
                        <a:latin typeface="Microsoft YaHei" pitchFamily="34" charset="-122"/>
                        <a:ea typeface="Microsoft YaHei" pitchFamily="34" charset="-122"/>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Palatino Linotype" pitchFamily="18" charset="0"/>
                          <a:ea typeface="ＭＳ Ｐゴシック" pitchFamily="34" charset="-128"/>
                        </a:rPr>
                        <a:t>1</a:t>
                      </a: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rPr>
                        <a: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rPr>
                        <a:t>May. 16, 2015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6350" marR="0" lvl="0" indent="0" algn="l" defTabSz="457200" rtl="0" eaLnBrk="1" fontAlgn="base" latinLnBrk="0" hangingPunct="1">
                        <a:lnSpc>
                          <a:spcPct val="100000"/>
                        </a:lnSpc>
                        <a:spcBef>
                          <a:spcPts val="275"/>
                        </a:spcBef>
                        <a:spcAft>
                          <a:spcPct val="0"/>
                        </a:spcAft>
                        <a:buClrTx/>
                        <a:buSzTx/>
                        <a:buFontTx/>
                        <a:buNone/>
                        <a:tabLst/>
                      </a:pPr>
                      <a:r>
                        <a:rPr kumimoji="0" lang="zh-TW" sz="1600" b="1" i="0" u="none" strike="noStrike" cap="none" normalizeH="0" baseline="0" smtClean="0">
                          <a:ln>
                            <a:noFill/>
                          </a:ln>
                          <a:solidFill>
                            <a:schemeClr val="tx1"/>
                          </a:solidFill>
                          <a:effectLst/>
                          <a:latin typeface="Microsoft YaHei" pitchFamily="34" charset="-122"/>
                          <a:ea typeface="Microsoft YaHei" pitchFamily="34" charset="-122"/>
                        </a:rPr>
                        <a:t>烏克蘭</a:t>
                      </a:r>
                      <a:endParaRPr kumimoji="0" lang="zh-TW" sz="1600" b="0" i="0" u="none" strike="noStrike" cap="none" normalizeH="0" baseline="0" smtClean="0">
                        <a:ln>
                          <a:noFill/>
                        </a:ln>
                        <a:solidFill>
                          <a:schemeClr val="tx1"/>
                        </a:solidFill>
                        <a:effectLst/>
                        <a:latin typeface="Microsoft YaHei" pitchFamily="34" charset="-122"/>
                        <a:ea typeface="Microsoft YaHei" pitchFamily="34" charset="-122"/>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Palatino Linotype" pitchFamily="18" charset="0"/>
                          <a:ea typeface="ＭＳ Ｐゴシック" pitchFamily="34" charset="-128"/>
                        </a:rPr>
                        <a:t>2</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rPr>
                        <a: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rPr>
                        <a:t>Jul. 15, 2015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6350" marR="0" lvl="0" indent="0" algn="l"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Total</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12</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74</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1588"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32</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6350" marR="0" lvl="0" indent="0" algn="l" defTabSz="457200" rtl="0" eaLnBrk="1" fontAlgn="base" latinLnBrk="0" hangingPunct="1">
                        <a:lnSpc>
                          <a:spcPct val="100000"/>
                        </a:lnSpc>
                        <a:spcBef>
                          <a:spcPts val="275"/>
                        </a:spcBef>
                        <a:spcAft>
                          <a:spcPct val="0"/>
                        </a:spcAft>
                        <a:buClrTx/>
                        <a:buSzTx/>
                        <a:buFontTx/>
                        <a:buNone/>
                        <a:tabLst/>
                      </a:pPr>
                      <a:r>
                        <a:rPr kumimoji="0" lang="zh-TW" sz="1600" b="1" i="0" u="none" strike="noStrike" cap="none" normalizeH="0" baseline="0" smtClean="0">
                          <a:ln>
                            <a:noFill/>
                          </a:ln>
                          <a:solidFill>
                            <a:srgbClr val="FF0000"/>
                          </a:solidFill>
                          <a:effectLst/>
                          <a:latin typeface="Microsoft YaHei" pitchFamily="34" charset="-122"/>
                          <a:ea typeface="Microsoft YaHei" pitchFamily="34" charset="-122"/>
                        </a:rPr>
                        <a:t>在流行國家</a:t>
                      </a:r>
                      <a:endParaRPr kumimoji="0" lang="zh-TW" sz="1600" b="0" i="0" u="none" strike="noStrike" cap="none" normalizeH="0" baseline="0" smtClean="0">
                        <a:ln>
                          <a:noFill/>
                        </a:ln>
                        <a:solidFill>
                          <a:schemeClr val="tx1"/>
                        </a:solidFill>
                        <a:effectLst/>
                        <a:latin typeface="Microsoft YaHei" pitchFamily="34" charset="-122"/>
                        <a:ea typeface="Microsoft YaHei" pitchFamily="34" charset="-122"/>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FF0000"/>
                          </a:solidFill>
                          <a:effectLst/>
                          <a:latin typeface="Palatino Linotype" pitchFamily="18" charset="0"/>
                          <a:ea typeface="ＭＳ Ｐゴシック" pitchFamily="34" charset="-128"/>
                        </a:rPr>
                        <a:t>12</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FF0000"/>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FF0000"/>
                          </a:solidFill>
                          <a:effectLst/>
                          <a:latin typeface="Palatino Linotype" pitchFamily="18" charset="0"/>
                          <a:ea typeface="ＭＳ Ｐゴシック" pitchFamily="34" charset="-128"/>
                        </a:rPr>
                        <a:t>74</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FF0000"/>
                          </a:solidFill>
                          <a:effectLst/>
                          <a:latin typeface="Palatino Linotype" pitchFamily="18" charset="0"/>
                          <a:ea typeface="ＭＳ Ｐゴシック" pitchFamily="34" charset="-128"/>
                        </a:rPr>
                        <a:t>3</a:t>
                      </a: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smtClean="0">
                        <a:ln>
                          <a:noFill/>
                        </a:ln>
                        <a:solidFill>
                          <a:schemeClr val="tx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6350" marR="0" lvl="0" indent="0" algn="l" defTabSz="457200" rtl="0" eaLnBrk="1" fontAlgn="base" latinLnBrk="0" hangingPunct="1">
                        <a:lnSpc>
                          <a:spcPct val="100000"/>
                        </a:lnSpc>
                        <a:spcBef>
                          <a:spcPts val="275"/>
                        </a:spcBef>
                        <a:spcAft>
                          <a:spcPct val="0"/>
                        </a:spcAft>
                        <a:buClrTx/>
                        <a:buSzTx/>
                        <a:buFontTx/>
                        <a:buNone/>
                        <a:tabLst/>
                      </a:pPr>
                      <a:r>
                        <a:rPr kumimoji="0" lang="zh-TW" sz="1600" b="1" i="0" u="none" strike="noStrike" cap="none" normalizeH="0" baseline="0" smtClean="0">
                          <a:ln>
                            <a:noFill/>
                          </a:ln>
                          <a:solidFill>
                            <a:srgbClr val="4B4742"/>
                          </a:solidFill>
                          <a:effectLst/>
                          <a:latin typeface="Microsoft YaHei" pitchFamily="34" charset="-122"/>
                          <a:ea typeface="Microsoft YaHei" pitchFamily="34" charset="-122"/>
                        </a:rPr>
                        <a:t>在非流行國家</a:t>
                      </a:r>
                      <a:endParaRPr kumimoji="0" lang="zh-TW" sz="1600" b="0" i="0" u="none" strike="noStrike" cap="none" normalizeH="0" baseline="0" smtClean="0">
                        <a:ln>
                          <a:noFill/>
                        </a:ln>
                        <a:solidFill>
                          <a:srgbClr val="4B4742"/>
                        </a:solidFill>
                        <a:effectLst/>
                        <a:latin typeface="Microsoft YaHei" pitchFamily="34" charset="-122"/>
                        <a:ea typeface="Microsoft YaHei" pitchFamily="34" charset="-122"/>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3</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0</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1588" marR="0" lvl="0" indent="0" algn="ctr" defTabSz="457200" rtl="0" eaLnBrk="1" fontAlgn="base" latinLnBrk="0" hangingPunct="1">
                        <a:lnSpc>
                          <a:spcPct val="100000"/>
                        </a:lnSpc>
                        <a:spcBef>
                          <a:spcPts val="400"/>
                        </a:spcBef>
                        <a:spcAft>
                          <a:spcPct val="0"/>
                        </a:spcAft>
                        <a:buClrTx/>
                        <a:buSzTx/>
                        <a:buFontTx/>
                        <a:buNone/>
                        <a:tabLst/>
                      </a:pPr>
                      <a:r>
                        <a:rPr kumimoji="0" lang="zh-TW" altLang="zh-TW" sz="1600" b="1" i="0" u="none" strike="noStrike" cap="none" normalizeH="0" baseline="0" smtClean="0">
                          <a:ln>
                            <a:noFill/>
                          </a:ln>
                          <a:solidFill>
                            <a:srgbClr val="4B4742"/>
                          </a:solidFill>
                          <a:effectLst/>
                          <a:latin typeface="Palatino Linotype" pitchFamily="18" charset="0"/>
                          <a:ea typeface="ＭＳ Ｐゴシック" pitchFamily="34" charset="-128"/>
                        </a:rPr>
                        <a:t>29</a:t>
                      </a:r>
                      <a:endParaRPr kumimoji="0" lang="zh-TW" altLang="zh-TW" sz="1600" b="0" i="0" u="none" strike="noStrike" cap="none" normalizeH="0" baseline="0" smtClean="0">
                        <a:ln>
                          <a:noFill/>
                        </a:ln>
                        <a:solidFill>
                          <a:srgbClr val="4B4742"/>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smtClean="0">
                        <a:ln>
                          <a:noFill/>
                        </a:ln>
                        <a:solidFill>
                          <a:schemeClr val="bg1"/>
                        </a:solidFill>
                        <a:effectLst/>
                        <a:latin typeface="Palatino Linotype" pitchFamily="18" charset="0"/>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908" name="object 7"/>
          <p:cNvSpPr txBox="1">
            <a:spLocks noGrp="1"/>
          </p:cNvSpPr>
          <p:nvPr>
            <p:ph type="title"/>
          </p:nvPr>
        </p:nvSpPr>
        <p:spPr bwMode="auto">
          <a:xfrm>
            <a:off x="914400" y="304800"/>
            <a:ext cx="7239000" cy="692150"/>
          </a:xfrm>
          <a:noFill/>
          <a:ln>
            <a:miter lim="800000"/>
            <a:headEnd/>
            <a:tailEnd/>
          </a:ln>
        </p:spPr>
        <p:txBody>
          <a:bodyPr vert="horz" wrap="square" numCol="1" anchor="t" anchorCtr="0" compatLnSpc="1">
            <a:prstTxWarp prst="textNoShape">
              <a:avLst/>
            </a:prstTxWarp>
            <a:spAutoFit/>
          </a:bodyPr>
          <a:lstStyle/>
          <a:p>
            <a:pPr marL="12700"/>
            <a:r>
              <a:rPr lang="zh-TW" altLang="zh-TW" sz="4500" smtClean="0">
                <a:solidFill>
                  <a:schemeClr val="bg1"/>
                </a:solidFill>
                <a:latin typeface="Palatino Linotype" pitchFamily="18" charset="0"/>
                <a:ea typeface="Microsoft YaHei" pitchFamily="34" charset="-122"/>
              </a:rPr>
              <a:t>Polio</a:t>
            </a:r>
            <a:r>
              <a:rPr lang="zh-TW" sz="4500" smtClean="0">
                <a:solidFill>
                  <a:schemeClr val="bg1"/>
                </a:solidFill>
                <a:latin typeface="Microsoft YaHei" pitchFamily="34" charset="-122"/>
                <a:ea typeface="Microsoft YaHei" pitchFamily="34" charset="-122"/>
              </a:rPr>
              <a:t>最近病例統計</a:t>
            </a:r>
            <a:r>
              <a:rPr lang="zh-TW" altLang="zh-TW" sz="2000" smtClean="0">
                <a:solidFill>
                  <a:schemeClr val="bg1"/>
                </a:solidFill>
                <a:latin typeface="Palatino Linotype" pitchFamily="18" charset="0"/>
                <a:ea typeface="Microsoft YaHei" pitchFamily="34" charset="-122"/>
              </a:rPr>
              <a:t>(</a:t>
            </a:r>
            <a:r>
              <a:rPr lang="zh-TW" sz="2000" smtClean="0">
                <a:solidFill>
                  <a:schemeClr val="bg1"/>
                </a:solidFill>
                <a:latin typeface="Microsoft YaHei" pitchFamily="34" charset="-122"/>
                <a:ea typeface="Microsoft YaHei" pitchFamily="34" charset="-122"/>
              </a:rPr>
              <a:t>至</a:t>
            </a:r>
            <a:r>
              <a:rPr lang="zh-TW" altLang="zh-TW" sz="2000" smtClean="0">
                <a:solidFill>
                  <a:schemeClr val="bg1"/>
                </a:solidFill>
                <a:latin typeface="Palatino Linotype" pitchFamily="18" charset="0"/>
                <a:ea typeface="Microsoft YaHei" pitchFamily="34" charset="-122"/>
              </a:rPr>
              <a:t>May. 06, 2016)</a:t>
            </a:r>
          </a:p>
        </p:txBody>
      </p:sp>
      <p:sp>
        <p:nvSpPr>
          <p:cNvPr id="33909" name="object 8"/>
          <p:cNvSpPr txBox="1">
            <a:spLocks noChangeArrowheads="1"/>
          </p:cNvSpPr>
          <p:nvPr/>
        </p:nvSpPr>
        <p:spPr bwMode="auto">
          <a:xfrm>
            <a:off x="914400" y="5943600"/>
            <a:ext cx="4856163" cy="276225"/>
          </a:xfrm>
          <a:prstGeom prst="rect">
            <a:avLst/>
          </a:prstGeom>
          <a:noFill/>
          <a:ln w="9525">
            <a:noFill/>
            <a:miter lim="800000"/>
            <a:headEnd/>
            <a:tailEnd/>
          </a:ln>
        </p:spPr>
        <p:txBody>
          <a:bodyPr lIns="0" tIns="0" rIns="0" bIns="0">
            <a:spAutoFit/>
          </a:bodyPr>
          <a:lstStyle/>
          <a:p>
            <a:pPr marL="12700"/>
            <a:r>
              <a:rPr lang="zh-TW" altLang="zh-TW" sz="1800">
                <a:solidFill>
                  <a:schemeClr val="bg1"/>
                </a:solidFill>
                <a:latin typeface="Palatino Linotype" pitchFamily="18" charset="0"/>
              </a:rPr>
              <a:t>* WPV:</a:t>
            </a:r>
            <a:r>
              <a:rPr lang="zh-TW" sz="2700" baseline="5000">
                <a:solidFill>
                  <a:schemeClr val="bg1"/>
                </a:solidFill>
                <a:latin typeface="新細明體" pitchFamily="18" charset="-120"/>
                <a:ea typeface="新細明體" pitchFamily="18" charset="-120"/>
              </a:rPr>
              <a:t>野生株病毒 </a:t>
            </a:r>
            <a:r>
              <a:rPr lang="zh-TW" altLang="zh-TW" sz="1800">
                <a:solidFill>
                  <a:schemeClr val="bg1"/>
                </a:solidFill>
                <a:latin typeface="Palatino Linotype" pitchFamily="18" charset="0"/>
              </a:rPr>
              <a:t>cVDPV:</a:t>
            </a:r>
            <a:r>
              <a:rPr lang="zh-TW" sz="2700" baseline="5000">
                <a:solidFill>
                  <a:schemeClr val="bg1"/>
                </a:solidFill>
                <a:latin typeface="新細明體" pitchFamily="18" charset="-120"/>
                <a:ea typeface="新細明體" pitchFamily="18" charset="-120"/>
              </a:rPr>
              <a:t>傳播</a:t>
            </a:r>
            <a:r>
              <a:rPr lang="zh-TW" sz="1800">
                <a:solidFill>
                  <a:schemeClr val="bg1"/>
                </a:solidFill>
                <a:latin typeface="SimSun" pitchFamily="2" charset="-122"/>
                <a:ea typeface="SimSun" pitchFamily="2" charset="-122"/>
              </a:rPr>
              <a:t>性疫苗衍生病毒</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bject 2"/>
          <p:cNvSpPr>
            <a:spLocks noChangeArrowheads="1"/>
          </p:cNvSpPr>
          <p:nvPr/>
        </p:nvSpPr>
        <p:spPr bwMode="auto">
          <a:xfrm>
            <a:off x="1752600" y="3962400"/>
            <a:ext cx="5670550" cy="2054225"/>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34819" name="object 3"/>
          <p:cNvSpPr txBox="1">
            <a:spLocks noChangeArrowheads="1"/>
          </p:cNvSpPr>
          <p:nvPr/>
        </p:nvSpPr>
        <p:spPr bwMode="auto">
          <a:xfrm>
            <a:off x="1219200" y="1143000"/>
            <a:ext cx="7010400" cy="2479675"/>
          </a:xfrm>
          <a:prstGeom prst="rect">
            <a:avLst/>
          </a:prstGeom>
          <a:noFill/>
          <a:ln w="9525">
            <a:noFill/>
            <a:miter lim="800000"/>
            <a:headEnd/>
            <a:tailEnd/>
          </a:ln>
        </p:spPr>
        <p:txBody>
          <a:bodyPr lIns="0" tIns="0" rIns="0" bIns="0">
            <a:spAutoFit/>
          </a:bodyPr>
          <a:lstStyle/>
          <a:p>
            <a:pPr marL="220663" indent="-207963">
              <a:lnSpc>
                <a:spcPct val="158000"/>
              </a:lnSpc>
            </a:pPr>
            <a:r>
              <a:rPr lang="zh-TW" sz="3200" b="1">
                <a:solidFill>
                  <a:schemeClr val="bg1"/>
                </a:solidFill>
                <a:latin typeface="新細明體" pitchFamily="18" charset="-120"/>
                <a:ea typeface="新細明體" pitchFamily="18" charset="-120"/>
              </a:rPr>
              <a:t>天花絕跡後，人類另一項偉大成就。  </a:t>
            </a:r>
            <a:endParaRPr lang="zh-TW" altLang="en-US" sz="3200" b="1">
              <a:solidFill>
                <a:schemeClr val="bg1"/>
              </a:solidFill>
              <a:latin typeface="新細明體" pitchFamily="18" charset="-120"/>
              <a:ea typeface="新細明體" pitchFamily="18" charset="-120"/>
            </a:endParaRPr>
          </a:p>
          <a:p>
            <a:pPr marL="220663" indent="-207963">
              <a:lnSpc>
                <a:spcPct val="158000"/>
              </a:lnSpc>
            </a:pPr>
            <a:r>
              <a:rPr lang="zh-TW" sz="3200" b="1">
                <a:solidFill>
                  <a:schemeClr val="bg1"/>
                </a:solidFill>
                <a:latin typeface="新細明體" pitchFamily="18" charset="-120"/>
                <a:ea typeface="新細明體" pitchFamily="18" charset="-120"/>
              </a:rPr>
              <a:t>最有意義且影響最大的人道服務</a:t>
            </a:r>
            <a:r>
              <a:rPr lang="en-US" altLang="zh-TW" sz="3200" b="1">
                <a:solidFill>
                  <a:schemeClr val="bg1"/>
                </a:solidFill>
                <a:latin typeface="新細明體" pitchFamily="18" charset="-120"/>
                <a:ea typeface="新細明體" pitchFamily="18" charset="-120"/>
              </a:rPr>
              <a:t>!</a:t>
            </a:r>
            <a:endParaRPr lang="zh-TW" altLang="zh-TW" sz="3200" b="1">
              <a:solidFill>
                <a:schemeClr val="bg1"/>
              </a:solidFill>
              <a:latin typeface="新細明體" pitchFamily="18" charset="-120"/>
              <a:ea typeface="新細明體" pitchFamily="18" charset="-120"/>
            </a:endParaRPr>
          </a:p>
          <a:p>
            <a:pPr marL="220663" indent="-207963">
              <a:spcBef>
                <a:spcPts val="38"/>
              </a:spcBef>
            </a:pPr>
            <a:endParaRPr lang="zh-TW" altLang="zh-TW" sz="2800" b="1">
              <a:solidFill>
                <a:schemeClr val="bg1"/>
              </a:solidFill>
              <a:latin typeface="Times New Roman" pitchFamily="18" charset="0"/>
              <a:cs typeface="Times New Roman" pitchFamily="18" charset="0"/>
            </a:endParaRPr>
          </a:p>
          <a:p>
            <a:pPr marL="220663" indent="-207963"/>
            <a:r>
              <a:rPr lang="zh-TW" sz="3200" b="1">
                <a:solidFill>
                  <a:schemeClr val="bg1"/>
                </a:solidFill>
                <a:latin typeface="新細明體" pitchFamily="18" charset="-120"/>
                <a:ea typeface="新細明體" pitchFamily="18" charset="-120"/>
              </a:rPr>
              <a:t>獻給全世界兒童的最佳禮物</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bject 2"/>
          <p:cNvSpPr>
            <a:spLocks/>
          </p:cNvSpPr>
          <p:nvPr/>
        </p:nvSpPr>
        <p:spPr bwMode="auto">
          <a:xfrm>
            <a:off x="3175" y="6838950"/>
            <a:ext cx="9140825" cy="19050"/>
          </a:xfrm>
          <a:custGeom>
            <a:avLst/>
            <a:gdLst>
              <a:gd name="T0" fmla="*/ 0 w 9142095"/>
              <a:gd name="T1" fmla="*/ 18403 h 18415"/>
              <a:gd name="T2" fmla="*/ 9141587 w 9142095"/>
              <a:gd name="T3" fmla="*/ 18403 h 18415"/>
              <a:gd name="T4" fmla="*/ 9141587 w 9142095"/>
              <a:gd name="T5" fmla="*/ 0 h 18415"/>
              <a:gd name="T6" fmla="*/ 0 w 9142095"/>
              <a:gd name="T7" fmla="*/ 0 h 18415"/>
              <a:gd name="T8" fmla="*/ 0 w 9142095"/>
              <a:gd name="T9" fmla="*/ 18403 h 18415"/>
              <a:gd name="T10" fmla="*/ 0 60000 65536"/>
              <a:gd name="T11" fmla="*/ 0 60000 65536"/>
              <a:gd name="T12" fmla="*/ 0 60000 65536"/>
              <a:gd name="T13" fmla="*/ 0 60000 65536"/>
              <a:gd name="T14" fmla="*/ 0 60000 65536"/>
              <a:gd name="T15" fmla="*/ 0 w 9142095"/>
              <a:gd name="T16" fmla="*/ 0 h 18415"/>
              <a:gd name="T17" fmla="*/ 9142095 w 9142095"/>
              <a:gd name="T18" fmla="*/ 18415 h 18415"/>
            </a:gdLst>
            <a:ahLst/>
            <a:cxnLst>
              <a:cxn ang="T10">
                <a:pos x="T0" y="T1"/>
              </a:cxn>
              <a:cxn ang="T11">
                <a:pos x="T2" y="T3"/>
              </a:cxn>
              <a:cxn ang="T12">
                <a:pos x="T4" y="T5"/>
              </a:cxn>
              <a:cxn ang="T13">
                <a:pos x="T6" y="T7"/>
              </a:cxn>
              <a:cxn ang="T14">
                <a:pos x="T8" y="T9"/>
              </a:cxn>
            </a:cxnLst>
            <a:rect l="T15" t="T16" r="T17" b="T18"/>
            <a:pathLst>
              <a:path w="9142095" h="18415">
                <a:moveTo>
                  <a:pt x="0" y="18403"/>
                </a:moveTo>
                <a:lnTo>
                  <a:pt x="9141587" y="18403"/>
                </a:lnTo>
                <a:lnTo>
                  <a:pt x="9141587" y="0"/>
                </a:lnTo>
                <a:lnTo>
                  <a:pt x="0" y="0"/>
                </a:lnTo>
                <a:lnTo>
                  <a:pt x="0" y="18403"/>
                </a:lnTo>
                <a:close/>
              </a:path>
            </a:pathLst>
          </a:custGeom>
          <a:solidFill>
            <a:srgbClr val="2583C5"/>
          </a:solidFill>
          <a:ln w="9525">
            <a:noFill/>
            <a:round/>
            <a:headEnd/>
            <a:tailEnd/>
          </a:ln>
        </p:spPr>
        <p:txBody>
          <a:bodyPr lIns="0" tIns="0" rIns="0" bIns="0"/>
          <a:lstStyle/>
          <a:p>
            <a:endParaRPr lang="zh-TW" altLang="en-US"/>
          </a:p>
        </p:txBody>
      </p:sp>
      <p:sp>
        <p:nvSpPr>
          <p:cNvPr id="35843" name="object 3"/>
          <p:cNvSpPr>
            <a:spLocks noChangeArrowheads="1"/>
          </p:cNvSpPr>
          <p:nvPr/>
        </p:nvSpPr>
        <p:spPr bwMode="auto">
          <a:xfrm>
            <a:off x="46038" y="476250"/>
            <a:ext cx="9097962" cy="5980113"/>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35844" name="object 4"/>
          <p:cNvSpPr>
            <a:spLocks/>
          </p:cNvSpPr>
          <p:nvPr/>
        </p:nvSpPr>
        <p:spPr bwMode="auto">
          <a:xfrm>
            <a:off x="296863" y="3949700"/>
            <a:ext cx="360362" cy="180975"/>
          </a:xfrm>
          <a:custGeom>
            <a:avLst/>
            <a:gdLst>
              <a:gd name="T0" fmla="*/ 270027 w 360045"/>
              <a:gd name="T1" fmla="*/ 0 h 180339"/>
              <a:gd name="T2" fmla="*/ 270027 w 360045"/>
              <a:gd name="T3" fmla="*/ 45084 h 180339"/>
              <a:gd name="T4" fmla="*/ 0 w 360045"/>
              <a:gd name="T5" fmla="*/ 45084 h 180339"/>
              <a:gd name="T6" fmla="*/ 0 w 360045"/>
              <a:gd name="T7" fmla="*/ 135000 h 180339"/>
              <a:gd name="T8" fmla="*/ 270027 w 360045"/>
              <a:gd name="T9" fmla="*/ 135000 h 180339"/>
              <a:gd name="T10" fmla="*/ 270027 w 360045"/>
              <a:gd name="T11" fmla="*/ 180085 h 180339"/>
              <a:gd name="T12" fmla="*/ 360045 w 360045"/>
              <a:gd name="T13" fmla="*/ 90043 h 180339"/>
              <a:gd name="T14" fmla="*/ 270027 w 360045"/>
              <a:gd name="T15" fmla="*/ 0 h 180339"/>
              <a:gd name="T16" fmla="*/ 0 60000 65536"/>
              <a:gd name="T17" fmla="*/ 0 60000 65536"/>
              <a:gd name="T18" fmla="*/ 0 60000 65536"/>
              <a:gd name="T19" fmla="*/ 0 60000 65536"/>
              <a:gd name="T20" fmla="*/ 0 60000 65536"/>
              <a:gd name="T21" fmla="*/ 0 60000 65536"/>
              <a:gd name="T22" fmla="*/ 0 60000 65536"/>
              <a:gd name="T23" fmla="*/ 0 60000 65536"/>
              <a:gd name="T24" fmla="*/ 0 w 360045"/>
              <a:gd name="T25" fmla="*/ 0 h 180339"/>
              <a:gd name="T26" fmla="*/ 360045 w 360045"/>
              <a:gd name="T27" fmla="*/ 180339 h 1803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045" h="180339">
                <a:moveTo>
                  <a:pt x="270027" y="0"/>
                </a:moveTo>
                <a:lnTo>
                  <a:pt x="270027" y="45084"/>
                </a:lnTo>
                <a:lnTo>
                  <a:pt x="0" y="45084"/>
                </a:lnTo>
                <a:lnTo>
                  <a:pt x="0" y="135000"/>
                </a:lnTo>
                <a:lnTo>
                  <a:pt x="270027" y="135000"/>
                </a:lnTo>
                <a:lnTo>
                  <a:pt x="270027" y="180085"/>
                </a:lnTo>
                <a:lnTo>
                  <a:pt x="360045" y="90043"/>
                </a:lnTo>
                <a:lnTo>
                  <a:pt x="270027" y="0"/>
                </a:lnTo>
                <a:close/>
              </a:path>
            </a:pathLst>
          </a:custGeom>
          <a:solidFill>
            <a:srgbClr val="FF0000"/>
          </a:solidFill>
          <a:ln w="9525">
            <a:noFill/>
            <a:round/>
            <a:headEnd/>
            <a:tailEnd/>
          </a:ln>
        </p:spPr>
        <p:txBody>
          <a:bodyPr lIns="0" tIns="0" rIns="0" bIns="0"/>
          <a:lstStyle/>
          <a:p>
            <a:endParaRPr lang="zh-TW" altLang="en-US"/>
          </a:p>
        </p:txBody>
      </p:sp>
      <p:sp>
        <p:nvSpPr>
          <p:cNvPr id="35845" name="object 5"/>
          <p:cNvSpPr>
            <a:spLocks/>
          </p:cNvSpPr>
          <p:nvPr/>
        </p:nvSpPr>
        <p:spPr bwMode="auto">
          <a:xfrm>
            <a:off x="296863" y="3949700"/>
            <a:ext cx="360362" cy="180975"/>
          </a:xfrm>
          <a:custGeom>
            <a:avLst/>
            <a:gdLst>
              <a:gd name="T0" fmla="*/ 0 w 360045"/>
              <a:gd name="T1" fmla="*/ 45084 h 180339"/>
              <a:gd name="T2" fmla="*/ 270027 w 360045"/>
              <a:gd name="T3" fmla="*/ 45084 h 180339"/>
              <a:gd name="T4" fmla="*/ 270027 w 360045"/>
              <a:gd name="T5" fmla="*/ 0 h 180339"/>
              <a:gd name="T6" fmla="*/ 360045 w 360045"/>
              <a:gd name="T7" fmla="*/ 90043 h 180339"/>
              <a:gd name="T8" fmla="*/ 270027 w 360045"/>
              <a:gd name="T9" fmla="*/ 180085 h 180339"/>
              <a:gd name="T10" fmla="*/ 270027 w 360045"/>
              <a:gd name="T11" fmla="*/ 135000 h 180339"/>
              <a:gd name="T12" fmla="*/ 0 w 360045"/>
              <a:gd name="T13" fmla="*/ 135000 h 180339"/>
              <a:gd name="T14" fmla="*/ 0 w 360045"/>
              <a:gd name="T15" fmla="*/ 45084 h 180339"/>
              <a:gd name="T16" fmla="*/ 0 60000 65536"/>
              <a:gd name="T17" fmla="*/ 0 60000 65536"/>
              <a:gd name="T18" fmla="*/ 0 60000 65536"/>
              <a:gd name="T19" fmla="*/ 0 60000 65536"/>
              <a:gd name="T20" fmla="*/ 0 60000 65536"/>
              <a:gd name="T21" fmla="*/ 0 60000 65536"/>
              <a:gd name="T22" fmla="*/ 0 60000 65536"/>
              <a:gd name="T23" fmla="*/ 0 60000 65536"/>
              <a:gd name="T24" fmla="*/ 0 w 360045"/>
              <a:gd name="T25" fmla="*/ 0 h 180339"/>
              <a:gd name="T26" fmla="*/ 360045 w 360045"/>
              <a:gd name="T27" fmla="*/ 180339 h 1803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045" h="180339">
                <a:moveTo>
                  <a:pt x="0" y="45084"/>
                </a:moveTo>
                <a:lnTo>
                  <a:pt x="270027" y="45084"/>
                </a:lnTo>
                <a:lnTo>
                  <a:pt x="270027" y="0"/>
                </a:lnTo>
                <a:lnTo>
                  <a:pt x="360045" y="90043"/>
                </a:lnTo>
                <a:lnTo>
                  <a:pt x="270027" y="180085"/>
                </a:lnTo>
                <a:lnTo>
                  <a:pt x="270027" y="135000"/>
                </a:lnTo>
                <a:lnTo>
                  <a:pt x="0" y="135000"/>
                </a:lnTo>
                <a:lnTo>
                  <a:pt x="0" y="45084"/>
                </a:lnTo>
                <a:close/>
              </a:path>
            </a:pathLst>
          </a:custGeom>
          <a:noFill/>
          <a:ln w="15875">
            <a:solidFill>
              <a:srgbClr val="FF0000"/>
            </a:solidFill>
            <a:round/>
            <a:headEnd/>
            <a:tailEnd/>
          </a:ln>
        </p:spPr>
        <p:txBody>
          <a:bodyPr lIns="0" tIns="0" rIns="0" bIns="0"/>
          <a:lstStyle/>
          <a:p>
            <a:endParaRPr lang="zh-TW" altLang="en-US"/>
          </a:p>
        </p:txBody>
      </p:sp>
      <p:sp>
        <p:nvSpPr>
          <p:cNvPr id="35846" name="object 6"/>
          <p:cNvSpPr>
            <a:spLocks/>
          </p:cNvSpPr>
          <p:nvPr/>
        </p:nvSpPr>
        <p:spPr bwMode="auto">
          <a:xfrm>
            <a:off x="0" y="6237288"/>
            <a:ext cx="9144000" cy="603250"/>
          </a:xfrm>
          <a:custGeom>
            <a:avLst/>
            <a:gdLst>
              <a:gd name="T0" fmla="*/ 0 w 9144000"/>
              <a:gd name="T1" fmla="*/ 602284 h 602615"/>
              <a:gd name="T2" fmla="*/ 9144000 w 9144000"/>
              <a:gd name="T3" fmla="*/ 602284 h 602615"/>
              <a:gd name="T4" fmla="*/ 9144000 w 9144000"/>
              <a:gd name="T5" fmla="*/ 0 h 602615"/>
              <a:gd name="T6" fmla="*/ 0 w 9144000"/>
              <a:gd name="T7" fmla="*/ 0 h 602615"/>
              <a:gd name="T8" fmla="*/ 0 w 9144000"/>
              <a:gd name="T9" fmla="*/ 602284 h 602615"/>
              <a:gd name="T10" fmla="*/ 0 60000 65536"/>
              <a:gd name="T11" fmla="*/ 0 60000 65536"/>
              <a:gd name="T12" fmla="*/ 0 60000 65536"/>
              <a:gd name="T13" fmla="*/ 0 60000 65536"/>
              <a:gd name="T14" fmla="*/ 0 60000 65536"/>
              <a:gd name="T15" fmla="*/ 0 w 9144000"/>
              <a:gd name="T16" fmla="*/ 0 h 602615"/>
              <a:gd name="T17" fmla="*/ 9144000 w 9144000"/>
              <a:gd name="T18" fmla="*/ 602615 h 602615"/>
            </a:gdLst>
            <a:ahLst/>
            <a:cxnLst>
              <a:cxn ang="T10">
                <a:pos x="T0" y="T1"/>
              </a:cxn>
              <a:cxn ang="T11">
                <a:pos x="T2" y="T3"/>
              </a:cxn>
              <a:cxn ang="T12">
                <a:pos x="T4" y="T5"/>
              </a:cxn>
              <a:cxn ang="T13">
                <a:pos x="T6" y="T7"/>
              </a:cxn>
              <a:cxn ang="T14">
                <a:pos x="T8" y="T9"/>
              </a:cxn>
            </a:cxnLst>
            <a:rect l="T15" t="T16" r="T17" b="T18"/>
            <a:pathLst>
              <a:path w="9144000" h="602615">
                <a:moveTo>
                  <a:pt x="0" y="602284"/>
                </a:moveTo>
                <a:lnTo>
                  <a:pt x="9144000" y="602284"/>
                </a:lnTo>
                <a:lnTo>
                  <a:pt x="9144000" y="0"/>
                </a:lnTo>
                <a:lnTo>
                  <a:pt x="0" y="0"/>
                </a:lnTo>
                <a:lnTo>
                  <a:pt x="0" y="602284"/>
                </a:lnTo>
                <a:close/>
              </a:path>
            </a:pathLst>
          </a:custGeom>
          <a:solidFill>
            <a:srgbClr val="FFFF99"/>
          </a:solidFill>
          <a:ln w="9525">
            <a:noFill/>
            <a:round/>
            <a:headEnd/>
            <a:tailEnd/>
          </a:ln>
        </p:spPr>
        <p:txBody>
          <a:bodyPr lIns="0" tIns="0" rIns="0" bIns="0"/>
          <a:lstStyle/>
          <a:p>
            <a:endParaRPr lang="zh-TW" altLang="en-US"/>
          </a:p>
        </p:txBody>
      </p:sp>
      <p:sp>
        <p:nvSpPr>
          <p:cNvPr id="35847" name="object 7"/>
          <p:cNvSpPr txBox="1">
            <a:spLocks noChangeArrowheads="1"/>
          </p:cNvSpPr>
          <p:nvPr/>
        </p:nvSpPr>
        <p:spPr bwMode="auto">
          <a:xfrm>
            <a:off x="1925638" y="6221413"/>
            <a:ext cx="5291137" cy="431800"/>
          </a:xfrm>
          <a:prstGeom prst="rect">
            <a:avLst/>
          </a:prstGeom>
          <a:noFill/>
          <a:ln w="9525">
            <a:noFill/>
            <a:miter lim="800000"/>
            <a:headEnd/>
            <a:tailEnd/>
          </a:ln>
        </p:spPr>
        <p:txBody>
          <a:bodyPr lIns="0" tIns="0" rIns="0" bIns="0">
            <a:spAutoFit/>
          </a:bodyPr>
          <a:lstStyle/>
          <a:p>
            <a:pPr marL="12700"/>
            <a:r>
              <a:rPr lang="zh-TW" sz="2800" b="1">
                <a:solidFill>
                  <a:srgbClr val="4B4742"/>
                </a:solidFill>
                <a:latin typeface="Microsoft YaHei" pitchFamily="34" charset="-122"/>
                <a:ea typeface="Microsoft YaHei" pitchFamily="34" charset="-122"/>
              </a:rPr>
              <a:t>個人</a:t>
            </a:r>
            <a:r>
              <a:rPr lang="zh-TW" altLang="zh-TW" sz="2800" b="1">
                <a:solidFill>
                  <a:srgbClr val="4B4742"/>
                </a:solidFill>
                <a:latin typeface="Verdana" pitchFamily="34" charset="0"/>
              </a:rPr>
              <a:t>: </a:t>
            </a:r>
            <a:r>
              <a:rPr lang="zh-TW" sz="2800" b="1">
                <a:solidFill>
                  <a:srgbClr val="4B4742"/>
                </a:solidFill>
                <a:latin typeface="Microsoft YaHei" pitchFamily="34" charset="-122"/>
                <a:ea typeface="Microsoft YaHei" pitchFamily="34" charset="-122"/>
              </a:rPr>
              <a:t>指定捐獻至</a:t>
            </a:r>
            <a:r>
              <a:rPr lang="zh-TW" altLang="zh-TW" sz="2800" b="1">
                <a:solidFill>
                  <a:srgbClr val="4B4742"/>
                </a:solidFill>
                <a:latin typeface="Calibri" pitchFamily="34" charset="0"/>
              </a:rPr>
              <a:t>: Polio Plus Fund</a:t>
            </a:r>
            <a:endParaRPr lang="zh-TW" altLang="zh-TW" sz="2800">
              <a:solidFill>
                <a:srgbClr val="4B4742"/>
              </a:solidFill>
              <a:latin typeface="Calibri" pitchFamily="34"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圖片 1" descr="6-areas-of-focu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68313" y="1125538"/>
          <a:ext cx="8207375" cy="4391026"/>
        </p:xfrm>
        <a:graphic>
          <a:graphicData uri="http://schemas.openxmlformats.org/drawingml/2006/table">
            <a:tbl>
              <a:tblPr/>
              <a:tblGrid>
                <a:gridCol w="828675"/>
                <a:gridCol w="893762"/>
                <a:gridCol w="1092200"/>
                <a:gridCol w="1684338"/>
                <a:gridCol w="1268412"/>
                <a:gridCol w="1212850"/>
                <a:gridCol w="1227138"/>
              </a:tblGrid>
              <a:tr h="111601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13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FFFFFF"/>
                          </a:solidFill>
                          <a:effectLst/>
                          <a:latin typeface="Trebuchet MS" pitchFamily="34" charset="0"/>
                          <a:ea typeface="ＭＳ Ｐゴシック" pitchFamily="34" charset="-128"/>
                        </a:rPr>
                        <a:t>District</a:t>
                      </a:r>
                      <a:endParaRPr kumimoji="0" lang="zh-TW" altLang="zh-TW" sz="1600" b="0" i="0" u="none" strike="noStrike" cap="none" normalizeH="0" baseline="0" smtClean="0">
                        <a:ln>
                          <a:noFill/>
                        </a:ln>
                        <a:solidFill>
                          <a:schemeClr val="tx1"/>
                        </a:solidFill>
                        <a:effectLst/>
                        <a:latin typeface="Trebuchet MS" pitchFamily="34" charset="0"/>
                        <a:ea typeface="ＭＳ Ｐゴシック" pitchFamily="34" charset="-128"/>
                      </a:endParaRPr>
                    </a:p>
                  </a:txBody>
                  <a:tcPr marL="0" marR="0" marT="0" marB="0" horzOverflow="overflow">
                    <a:lnL>
                      <a:noFill/>
                    </a:lnL>
                    <a:lnR>
                      <a:noFill/>
                    </a:lnR>
                    <a:lnT>
                      <a:noFill/>
                    </a:lnT>
                    <a:lnB>
                      <a:noFill/>
                    </a:lnB>
                    <a:lnTlToBr>
                      <a:noFill/>
                    </a:lnTlToBr>
                    <a:lnBlToTr>
                      <a:noFill/>
                    </a:lnBlToTr>
                    <a:solidFill>
                      <a:srgbClr val="001F5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13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FFFFFF"/>
                          </a:solidFill>
                          <a:effectLst/>
                          <a:latin typeface="Trebuchet MS" pitchFamily="34" charset="0"/>
                          <a:ea typeface="ＭＳ Ｐゴシック" pitchFamily="34" charset="-128"/>
                        </a:rPr>
                        <a:t>DDF 20%</a:t>
                      </a:r>
                      <a:endParaRPr kumimoji="0" lang="zh-TW" altLang="zh-TW" sz="1600" b="0" i="0" u="none" strike="noStrike" cap="none" normalizeH="0" baseline="0" smtClean="0">
                        <a:ln>
                          <a:noFill/>
                        </a:ln>
                        <a:solidFill>
                          <a:schemeClr val="tx1"/>
                        </a:solidFill>
                        <a:effectLst/>
                        <a:latin typeface="Trebuchet MS" pitchFamily="34" charset="0"/>
                        <a:ea typeface="ＭＳ Ｐゴシック" pitchFamily="34" charset="-128"/>
                      </a:endParaRPr>
                    </a:p>
                  </a:txBody>
                  <a:tcPr marL="0" marR="0" marT="0" marB="0" horzOverflow="overflow">
                    <a:lnL>
                      <a:noFill/>
                    </a:lnL>
                    <a:lnR>
                      <a:noFill/>
                    </a:lnR>
                    <a:lnT>
                      <a:noFill/>
                    </a:lnT>
                    <a:lnB>
                      <a:noFill/>
                    </a:lnB>
                    <a:lnTlToBr>
                      <a:noFill/>
                    </a:lnTlToBr>
                    <a:lnBlToTr>
                      <a:noFill/>
                    </a:lnBlToTr>
                    <a:solidFill>
                      <a:srgbClr val="001F5F"/>
                    </a:solidFill>
                  </a:tcPr>
                </a:tc>
                <a:tc>
                  <a:txBody>
                    <a:bodyPr/>
                    <a:lstStyle/>
                    <a:p>
                      <a:pPr marL="0" marR="0" lvl="0" indent="0" algn="ctr" defTabSz="457200" rtl="0" eaLnBrk="1" fontAlgn="base" latinLnBrk="0" hangingPunct="1">
                        <a:lnSpc>
                          <a:spcPct val="100000"/>
                        </a:lnSpc>
                        <a:spcBef>
                          <a:spcPts val="825"/>
                        </a:spcBef>
                        <a:spcAft>
                          <a:spcPct val="0"/>
                        </a:spcAft>
                        <a:buClrTx/>
                        <a:buSzTx/>
                        <a:buFontTx/>
                        <a:buNone/>
                        <a:tabLst/>
                      </a:pPr>
                      <a:r>
                        <a:rPr kumimoji="0" lang="zh-TW" altLang="zh-TW" sz="1500" b="1" i="0" u="none" strike="noStrike" cap="none" normalizeH="0" baseline="0" smtClean="0">
                          <a:ln>
                            <a:noFill/>
                          </a:ln>
                          <a:solidFill>
                            <a:srgbClr val="FFFFFF"/>
                          </a:solidFill>
                          <a:effectLst/>
                          <a:latin typeface="Trebuchet MS" pitchFamily="34" charset="0"/>
                          <a:ea typeface="ＭＳ Ｐゴシック" pitchFamily="34" charset="-128"/>
                        </a:rPr>
                        <a:t>DDF</a:t>
                      </a:r>
                      <a:endParaRPr kumimoji="0" lang="zh-TW" altLang="zh-TW" sz="1500" b="0" i="0" u="none" strike="noStrike" cap="none" normalizeH="0" baseline="0" smtClean="0">
                        <a:ln>
                          <a:noFill/>
                        </a:ln>
                        <a:solidFill>
                          <a:schemeClr val="tx1"/>
                        </a:solidFill>
                        <a:effectLst/>
                        <a:latin typeface="Trebuchet MS" pitchFamily="34" charset="0"/>
                        <a:ea typeface="ＭＳ Ｐゴシック"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500" b="1" i="0" u="none" strike="noStrike" cap="none" normalizeH="0" baseline="0" smtClean="0">
                          <a:ln>
                            <a:noFill/>
                          </a:ln>
                          <a:solidFill>
                            <a:srgbClr val="FFFFFF"/>
                          </a:solidFill>
                          <a:effectLst/>
                          <a:latin typeface="Trebuchet MS" pitchFamily="34" charset="0"/>
                          <a:ea typeface="ＭＳ Ｐゴシック" pitchFamily="34" charset="-128"/>
                        </a:rPr>
                        <a:t>Identified</a:t>
                      </a:r>
                      <a:endParaRPr kumimoji="0" lang="zh-TW" altLang="zh-TW" sz="1500" b="0" i="0" u="none" strike="noStrike" cap="none" normalizeH="0" baseline="0" smtClean="0">
                        <a:ln>
                          <a:noFill/>
                        </a:ln>
                        <a:solidFill>
                          <a:schemeClr val="tx1"/>
                        </a:solidFill>
                        <a:effectLst/>
                        <a:latin typeface="Trebuchet MS" pitchFamily="34" charset="0"/>
                        <a:ea typeface="ＭＳ Ｐゴシック" pitchFamily="34" charset="-128"/>
                      </a:endParaRPr>
                    </a:p>
                    <a:p>
                      <a:pPr marL="0" marR="0" lvl="0" indent="0" algn="l" defTabSz="457200" rtl="0" eaLnBrk="1" fontAlgn="base" latinLnBrk="0" hangingPunct="1">
                        <a:lnSpc>
                          <a:spcPct val="100000"/>
                        </a:lnSpc>
                        <a:spcBef>
                          <a:spcPts val="25"/>
                        </a:spcBef>
                        <a:spcAft>
                          <a:spcPct val="0"/>
                        </a:spcAft>
                        <a:buClrTx/>
                        <a:buSzTx/>
                        <a:buFontTx/>
                        <a:buNone/>
                        <a:tabLst/>
                      </a:pPr>
                      <a:endParaRPr kumimoji="0" lang="zh-TW" altLang="zh-TW" sz="15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TW" sz="2100" b="1" i="0" u="none" strike="noStrike" cap="none" normalizeH="0" baseline="4000" smtClean="0">
                          <a:ln>
                            <a:noFill/>
                          </a:ln>
                          <a:solidFill>
                            <a:srgbClr val="FFFFFF"/>
                          </a:solidFill>
                          <a:effectLst/>
                          <a:latin typeface="Malgun Gothic" pitchFamily="34" charset="-127"/>
                          <a:ea typeface="Malgun Gothic" pitchFamily="34" charset="-127"/>
                        </a:rPr>
                        <a:t>已捐獻之</a:t>
                      </a:r>
                      <a:r>
                        <a:rPr kumimoji="0" lang="zh-TW" altLang="zh-TW" sz="1400" b="1" i="0" u="none" strike="noStrike" cap="none" normalizeH="0" baseline="0" smtClean="0">
                          <a:ln>
                            <a:noFill/>
                          </a:ln>
                          <a:solidFill>
                            <a:srgbClr val="FFFFFF"/>
                          </a:solidFill>
                          <a:effectLst/>
                          <a:latin typeface="Trebuchet MS" pitchFamily="34" charset="0"/>
                          <a:ea typeface="ＭＳ Ｐゴシック" pitchFamily="34" charset="-128"/>
                        </a:rPr>
                        <a:t>DDF</a:t>
                      </a:r>
                      <a:endParaRPr kumimoji="0" lang="zh-TW" altLang="zh-TW" sz="1400" b="0" i="0" u="none" strike="noStrike" cap="none" normalizeH="0" baseline="0" smtClean="0">
                        <a:ln>
                          <a:noFill/>
                        </a:ln>
                        <a:solidFill>
                          <a:schemeClr val="tx1"/>
                        </a:solidFill>
                        <a:effectLst/>
                        <a:latin typeface="Trebuchet MS" pitchFamily="34" charset="0"/>
                        <a:ea typeface="ＭＳ Ｐゴシック" pitchFamily="34" charset="-128"/>
                      </a:endParaRPr>
                    </a:p>
                  </a:txBody>
                  <a:tcPr marL="0" marR="0" marT="0" marB="0" horzOverflow="overflow">
                    <a:lnL>
                      <a:noFill/>
                    </a:lnL>
                    <a:lnR>
                      <a:noFill/>
                    </a:lnR>
                    <a:lnT>
                      <a:noFill/>
                    </a:lnT>
                    <a:lnB>
                      <a:noFill/>
                    </a:lnB>
                    <a:lnTlToBr>
                      <a:noFill/>
                    </a:lnTlToBr>
                    <a:lnBlToTr>
                      <a:noFill/>
                    </a:lnBlToTr>
                    <a:solidFill>
                      <a:srgbClr val="001F5F"/>
                    </a:solidFill>
                  </a:tcPr>
                </a:tc>
                <a:tc>
                  <a:txBody>
                    <a:bodyPr/>
                    <a:lstStyle/>
                    <a:p>
                      <a:pPr marL="20638" marR="0" lvl="0" indent="0" algn="ctr" defTabSz="457200" rtl="0" eaLnBrk="1" fontAlgn="base" latinLnBrk="0" hangingPunct="1">
                        <a:lnSpc>
                          <a:spcPct val="100000"/>
                        </a:lnSpc>
                        <a:spcBef>
                          <a:spcPts val="825"/>
                        </a:spcBef>
                        <a:spcAft>
                          <a:spcPct val="0"/>
                        </a:spcAft>
                        <a:buClrTx/>
                        <a:buSzTx/>
                        <a:buFontTx/>
                        <a:buNone/>
                        <a:tabLst/>
                      </a:pPr>
                      <a:r>
                        <a:rPr kumimoji="0" lang="zh-TW" altLang="zh-TW" sz="1500" b="1" i="0" u="none" strike="noStrike" cap="none" normalizeH="0" baseline="0" smtClean="0">
                          <a:ln>
                            <a:noFill/>
                          </a:ln>
                          <a:solidFill>
                            <a:srgbClr val="FFFFFF"/>
                          </a:solidFill>
                          <a:effectLst/>
                          <a:latin typeface="Trebuchet MS" pitchFamily="34" charset="0"/>
                          <a:ea typeface="ＭＳ Ｐゴシック" pitchFamily="34" charset="-128"/>
                        </a:rPr>
                        <a:t>Amount Needed  to Reach DDF Goal</a:t>
                      </a:r>
                      <a:endParaRPr kumimoji="0" lang="zh-TW" altLang="zh-TW" sz="1500" b="0" i="0" u="none" strike="noStrike" cap="none" normalizeH="0" baseline="0" smtClean="0">
                        <a:ln>
                          <a:noFill/>
                        </a:ln>
                        <a:solidFill>
                          <a:schemeClr val="tx1"/>
                        </a:solidFill>
                        <a:effectLst/>
                        <a:latin typeface="Trebuchet MS" pitchFamily="34" charset="0"/>
                        <a:ea typeface="ＭＳ Ｐゴシック" pitchFamily="34" charset="-128"/>
                      </a:endParaRPr>
                    </a:p>
                    <a:p>
                      <a:pPr marL="20638" marR="0" lvl="0" indent="0" algn="l" defTabSz="457200" rtl="0" eaLnBrk="1" fontAlgn="base" latinLnBrk="0" hangingPunct="1">
                        <a:lnSpc>
                          <a:spcPct val="100000"/>
                        </a:lnSpc>
                        <a:spcBef>
                          <a:spcPct val="0"/>
                        </a:spcBef>
                        <a:spcAft>
                          <a:spcPct val="0"/>
                        </a:spcAft>
                        <a:buClrTx/>
                        <a:buSzTx/>
                        <a:buFontTx/>
                        <a:buNone/>
                        <a:tabLst/>
                      </a:pPr>
                      <a:endParaRPr kumimoji="0" lang="zh-TW" altLang="zh-TW" sz="15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20638" marR="0" lvl="0" indent="0" algn="ctr" defTabSz="4572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smtClean="0">
                          <a:ln>
                            <a:noFill/>
                          </a:ln>
                          <a:solidFill>
                            <a:srgbClr val="FFFFFF"/>
                          </a:solidFill>
                          <a:effectLst/>
                          <a:latin typeface="Malgun Gothic" pitchFamily="34" charset="-127"/>
                          <a:ea typeface="Malgun Gothic" pitchFamily="34" charset="-127"/>
                        </a:rPr>
                        <a:t>還差多少可達成目標</a:t>
                      </a:r>
                      <a:endParaRPr kumimoji="0" lang="zh-TW" sz="1400" b="0" i="0" u="none" strike="noStrike" cap="none" normalizeH="0" baseline="0" smtClean="0">
                        <a:ln>
                          <a:noFill/>
                        </a:ln>
                        <a:solidFill>
                          <a:schemeClr val="tx1"/>
                        </a:solidFill>
                        <a:effectLst/>
                        <a:latin typeface="Malgun Gothic" pitchFamily="34" charset="-127"/>
                        <a:ea typeface="Malgun Gothic" pitchFamily="34" charset="-127"/>
                      </a:endParaRPr>
                    </a:p>
                  </a:txBody>
                  <a:tcPr marL="0" marR="0" marT="0" marB="0" horzOverflow="overflow">
                    <a:lnL>
                      <a:noFill/>
                    </a:lnL>
                    <a:lnR>
                      <a:noFill/>
                    </a:lnR>
                    <a:lnT>
                      <a:noFill/>
                    </a:lnT>
                    <a:lnB>
                      <a:noFill/>
                    </a:lnB>
                    <a:lnTlToBr>
                      <a:noFill/>
                    </a:lnTlToBr>
                    <a:lnBlToTr>
                      <a:noFill/>
                    </a:lnBlToTr>
                    <a:solidFill>
                      <a:srgbClr val="001F5F"/>
                    </a:solidFill>
                  </a:tcPr>
                </a:tc>
                <a:tc>
                  <a:txBody>
                    <a:bodyPr/>
                    <a:lstStyle/>
                    <a:p>
                      <a:pPr marL="20638" marR="0" lvl="0" indent="0" algn="ctr" defTabSz="457200" rtl="0" eaLnBrk="1" fontAlgn="base" latinLnBrk="0" hangingPunct="1">
                        <a:lnSpc>
                          <a:spcPct val="100000"/>
                        </a:lnSpc>
                        <a:spcBef>
                          <a:spcPts val="875"/>
                        </a:spcBef>
                        <a:spcAft>
                          <a:spcPct val="0"/>
                        </a:spcAft>
                        <a:buClrTx/>
                        <a:buSzTx/>
                        <a:buFontTx/>
                        <a:buNone/>
                        <a:tabLst/>
                      </a:pPr>
                      <a:r>
                        <a:rPr kumimoji="0" lang="zh-TW" altLang="zh-TW" sz="1500" b="1" i="0" u="none" strike="noStrike" cap="none" normalizeH="0" baseline="0" smtClean="0">
                          <a:ln>
                            <a:noFill/>
                          </a:ln>
                          <a:solidFill>
                            <a:srgbClr val="FFFFFF"/>
                          </a:solidFill>
                          <a:effectLst/>
                          <a:latin typeface="Trebuchet MS" pitchFamily="34" charset="0"/>
                          <a:ea typeface="ＭＳ Ｐゴシック" pitchFamily="34" charset="-128"/>
                        </a:rPr>
                        <a:t>DDF Available  Balance</a:t>
                      </a:r>
                      <a:endParaRPr kumimoji="0" lang="zh-TW" altLang="zh-TW" sz="1500" b="0" i="0" u="none" strike="noStrike" cap="none" normalizeH="0" baseline="0" smtClean="0">
                        <a:ln>
                          <a:noFill/>
                        </a:ln>
                        <a:solidFill>
                          <a:schemeClr val="tx1"/>
                        </a:solidFill>
                        <a:effectLst/>
                        <a:latin typeface="Trebuchet MS" pitchFamily="34" charset="0"/>
                        <a:ea typeface="ＭＳ Ｐゴシック" pitchFamily="34" charset="-128"/>
                      </a:endParaRPr>
                    </a:p>
                    <a:p>
                      <a:pPr marL="20638" marR="0" lvl="0" indent="0" algn="l" defTabSz="457200" rtl="0" eaLnBrk="1" fontAlgn="base" latinLnBrk="0" hangingPunct="1">
                        <a:lnSpc>
                          <a:spcPct val="100000"/>
                        </a:lnSpc>
                        <a:spcBef>
                          <a:spcPts val="25"/>
                        </a:spcBef>
                        <a:spcAft>
                          <a:spcPct val="0"/>
                        </a:spcAft>
                        <a:buClrTx/>
                        <a:buSzTx/>
                        <a:buFontTx/>
                        <a:buNone/>
                        <a:tabLst/>
                      </a:pPr>
                      <a:endParaRPr kumimoji="0" lang="zh-TW" altLang="zh-TW"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20638" marR="0" lvl="0" indent="0" algn="ctr" defTabSz="4572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smtClean="0">
                          <a:ln>
                            <a:noFill/>
                          </a:ln>
                          <a:solidFill>
                            <a:srgbClr val="FFFFFF"/>
                          </a:solidFill>
                          <a:effectLst/>
                          <a:latin typeface="Trebuchet MS" pitchFamily="34" charset="0"/>
                          <a:ea typeface="ＭＳ Ｐゴシック" pitchFamily="34" charset="-128"/>
                        </a:rPr>
                        <a:t>DDF</a:t>
                      </a:r>
                      <a:r>
                        <a:rPr kumimoji="0" lang="zh-TW" sz="2100" b="1" i="0" u="none" strike="noStrike" cap="none" normalizeH="0" baseline="4000" smtClean="0">
                          <a:ln>
                            <a:noFill/>
                          </a:ln>
                          <a:solidFill>
                            <a:srgbClr val="FFFFFF"/>
                          </a:solidFill>
                          <a:effectLst/>
                          <a:latin typeface="Malgun Gothic" pitchFamily="34" charset="-127"/>
                          <a:ea typeface="Malgun Gothic" pitchFamily="34" charset="-127"/>
                        </a:rPr>
                        <a:t>可用餘額</a:t>
                      </a:r>
                      <a:endParaRPr kumimoji="0" lang="zh-TW" sz="2100" b="0" i="0" u="none" strike="noStrike" cap="none" normalizeH="0" baseline="4000" smtClean="0">
                        <a:ln>
                          <a:noFill/>
                        </a:ln>
                        <a:solidFill>
                          <a:schemeClr val="tx1"/>
                        </a:solidFill>
                        <a:effectLst/>
                        <a:latin typeface="Malgun Gothic" pitchFamily="34" charset="-127"/>
                        <a:ea typeface="Malgun Gothic" pitchFamily="34" charset="-127"/>
                      </a:endParaRPr>
                    </a:p>
                  </a:txBody>
                  <a:tcPr marL="0" marR="0" marT="0" marB="0" horzOverflow="overflow">
                    <a:lnL>
                      <a:noFill/>
                    </a:lnL>
                    <a:lnR>
                      <a:noFill/>
                    </a:lnR>
                    <a:lnT>
                      <a:noFill/>
                    </a:lnT>
                    <a:lnB>
                      <a:noFill/>
                    </a:lnB>
                    <a:lnTlToBr>
                      <a:noFill/>
                    </a:lnTlToBr>
                    <a:lnBlToTr>
                      <a:noFill/>
                    </a:lnBlToTr>
                    <a:solidFill>
                      <a:srgbClr val="001F5F"/>
                    </a:solidFill>
                  </a:tcPr>
                </a:tc>
                <a:tc>
                  <a:txBody>
                    <a:bodyPr/>
                    <a:lstStyle/>
                    <a:p>
                      <a:pPr marL="33338" marR="0" lvl="0" indent="-1588" algn="ctr" defTabSz="457200" rtl="0" eaLnBrk="1" fontAlgn="base" latinLnBrk="0" hangingPunct="1">
                        <a:lnSpc>
                          <a:spcPct val="100000"/>
                        </a:lnSpc>
                        <a:spcBef>
                          <a:spcPts val="1013"/>
                        </a:spcBef>
                        <a:spcAft>
                          <a:spcPct val="0"/>
                        </a:spcAft>
                        <a:buClrTx/>
                        <a:buSzTx/>
                        <a:buFontTx/>
                        <a:buNone/>
                        <a:tabLst/>
                      </a:pPr>
                      <a:r>
                        <a:rPr kumimoji="0" lang="zh-TW" altLang="zh-TW" sz="1400" b="1" i="0" u="none" strike="noStrike" cap="none" normalizeH="0" baseline="0" smtClean="0">
                          <a:ln>
                            <a:noFill/>
                          </a:ln>
                          <a:solidFill>
                            <a:srgbClr val="FFFFFF"/>
                          </a:solidFill>
                          <a:effectLst/>
                          <a:latin typeface="Trebuchet MS" pitchFamily="34" charset="0"/>
                          <a:ea typeface="ＭＳ Ｐゴシック" pitchFamily="34" charset="-128"/>
                        </a:rPr>
                        <a:t>Cash  Contributions</a:t>
                      </a:r>
                      <a:endParaRPr kumimoji="0" lang="zh-TW" altLang="zh-TW" sz="1400" b="0" i="0" u="none" strike="noStrike" cap="none" normalizeH="0" baseline="0" smtClean="0">
                        <a:ln>
                          <a:noFill/>
                        </a:ln>
                        <a:solidFill>
                          <a:schemeClr val="tx1"/>
                        </a:solidFill>
                        <a:effectLst/>
                        <a:latin typeface="Trebuchet MS" pitchFamily="34" charset="0"/>
                        <a:ea typeface="ＭＳ Ｐゴシック" pitchFamily="34" charset="-128"/>
                      </a:endParaRPr>
                    </a:p>
                    <a:p>
                      <a:pPr marL="33338" marR="0" lvl="0" indent="-1588" algn="l" defTabSz="457200" rtl="0" eaLnBrk="1" fontAlgn="base" latinLnBrk="0" hangingPunct="1">
                        <a:lnSpc>
                          <a:spcPct val="100000"/>
                        </a:lnSpc>
                        <a:spcBef>
                          <a:spcPts val="38"/>
                        </a:spcBef>
                        <a:spcAft>
                          <a:spcPct val="0"/>
                        </a:spcAft>
                        <a:buClrTx/>
                        <a:buSzTx/>
                        <a:buFontTx/>
                        <a:buNone/>
                        <a:tabLst/>
                      </a:pPr>
                      <a:endParaRPr kumimoji="0" lang="zh-TW" altLang="zh-TW" sz="13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33338" marR="0" lvl="0" indent="-1588" algn="ctr" defTabSz="4572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smtClean="0">
                          <a:ln>
                            <a:noFill/>
                          </a:ln>
                          <a:solidFill>
                            <a:srgbClr val="FFFFFF"/>
                          </a:solidFill>
                          <a:effectLst/>
                          <a:latin typeface="Malgun Gothic" pitchFamily="34" charset="-127"/>
                          <a:ea typeface="Malgun Gothic" pitchFamily="34" charset="-127"/>
                        </a:rPr>
                        <a:t>現金捐獻</a:t>
                      </a:r>
                      <a:endParaRPr kumimoji="0" lang="zh-TW" sz="1400" b="0" i="0" u="none" strike="noStrike" cap="none" normalizeH="0" baseline="0" smtClean="0">
                        <a:ln>
                          <a:noFill/>
                        </a:ln>
                        <a:solidFill>
                          <a:schemeClr val="tx1"/>
                        </a:solidFill>
                        <a:effectLst/>
                        <a:latin typeface="Malgun Gothic" pitchFamily="34" charset="-127"/>
                        <a:ea typeface="Malgun Gothic" pitchFamily="34" charset="-127"/>
                      </a:endParaRPr>
                    </a:p>
                  </a:txBody>
                  <a:tcPr marL="0" marR="0" marT="0" marB="0" horzOverflow="overflow">
                    <a:lnL>
                      <a:noFill/>
                    </a:lnL>
                    <a:lnR>
                      <a:noFill/>
                    </a:lnR>
                    <a:lnT>
                      <a:noFill/>
                    </a:lnT>
                    <a:lnB>
                      <a:noFill/>
                    </a:lnB>
                    <a:lnTlToBr>
                      <a:noFill/>
                    </a:lnTlToBr>
                    <a:lnBlToTr>
                      <a:noFill/>
                    </a:lnBlToTr>
                    <a:solidFill>
                      <a:srgbClr val="001F5F"/>
                    </a:solidFill>
                  </a:tcPr>
                </a:tc>
                <a:tc>
                  <a:txBody>
                    <a:bodyPr/>
                    <a:lstStyle/>
                    <a:p>
                      <a:pPr marL="49213" marR="0" lvl="0" indent="0" algn="ctr" defTabSz="457200" rtl="0" eaLnBrk="1" fontAlgn="base" latinLnBrk="0" hangingPunct="1">
                        <a:lnSpc>
                          <a:spcPct val="100000"/>
                        </a:lnSpc>
                        <a:spcBef>
                          <a:spcPts val="1013"/>
                        </a:spcBef>
                        <a:spcAft>
                          <a:spcPct val="0"/>
                        </a:spcAft>
                        <a:buClrTx/>
                        <a:buSzTx/>
                        <a:buFontTx/>
                        <a:buNone/>
                        <a:tabLst/>
                      </a:pPr>
                      <a:r>
                        <a:rPr kumimoji="0" lang="zh-TW" altLang="zh-TW" sz="1400" b="1" i="0" u="none" strike="noStrike" cap="none" normalizeH="0" baseline="0" smtClean="0">
                          <a:ln>
                            <a:noFill/>
                          </a:ln>
                          <a:solidFill>
                            <a:srgbClr val="FFFFFF"/>
                          </a:solidFill>
                          <a:effectLst/>
                          <a:latin typeface="Trebuchet MS" pitchFamily="34" charset="0"/>
                          <a:ea typeface="ＭＳ Ｐゴシック" pitchFamily="34" charset="-128"/>
                        </a:rPr>
                        <a:t>Total  Contributions</a:t>
                      </a:r>
                      <a:endParaRPr kumimoji="0" lang="zh-TW" altLang="zh-TW" sz="1400" b="0" i="0" u="none" strike="noStrike" cap="none" normalizeH="0" baseline="0" smtClean="0">
                        <a:ln>
                          <a:noFill/>
                        </a:ln>
                        <a:solidFill>
                          <a:schemeClr val="tx1"/>
                        </a:solidFill>
                        <a:effectLst/>
                        <a:latin typeface="Trebuchet MS" pitchFamily="34" charset="0"/>
                        <a:ea typeface="ＭＳ Ｐゴシック" pitchFamily="34" charset="-128"/>
                      </a:endParaRPr>
                    </a:p>
                    <a:p>
                      <a:pPr marL="49213" marR="0" lvl="0" indent="0" algn="l" defTabSz="457200" rtl="0" eaLnBrk="1" fontAlgn="base" latinLnBrk="0" hangingPunct="1">
                        <a:lnSpc>
                          <a:spcPct val="100000"/>
                        </a:lnSpc>
                        <a:spcBef>
                          <a:spcPts val="38"/>
                        </a:spcBef>
                        <a:spcAft>
                          <a:spcPct val="0"/>
                        </a:spcAft>
                        <a:buClrTx/>
                        <a:buSzTx/>
                        <a:buFontTx/>
                        <a:buNone/>
                        <a:tabLst/>
                      </a:pPr>
                      <a:endParaRPr kumimoji="0" lang="zh-TW" altLang="zh-TW" sz="13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49213" marR="0" lvl="0" indent="0" algn="ctr" defTabSz="4572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smtClean="0">
                          <a:ln>
                            <a:noFill/>
                          </a:ln>
                          <a:solidFill>
                            <a:srgbClr val="FFFFFF"/>
                          </a:solidFill>
                          <a:effectLst/>
                          <a:latin typeface="Malgun Gothic" pitchFamily="34" charset="-127"/>
                          <a:ea typeface="Malgun Gothic" pitchFamily="34" charset="-127"/>
                        </a:rPr>
                        <a:t>總捐獻</a:t>
                      </a:r>
                      <a:endParaRPr kumimoji="0" lang="zh-TW" sz="1400" b="0" i="0" u="none" strike="noStrike" cap="none" normalizeH="0" baseline="0" smtClean="0">
                        <a:ln>
                          <a:noFill/>
                        </a:ln>
                        <a:solidFill>
                          <a:schemeClr val="tx1"/>
                        </a:solidFill>
                        <a:effectLst/>
                        <a:latin typeface="Malgun Gothic" pitchFamily="34" charset="-127"/>
                        <a:ea typeface="Malgun Gothic" pitchFamily="34" charset="-127"/>
                      </a:endParaRPr>
                    </a:p>
                  </a:txBody>
                  <a:tcPr marL="0" marR="0" marT="0" marB="0" horzOverflow="overflow">
                    <a:lnL>
                      <a:noFill/>
                    </a:lnL>
                    <a:lnR>
                      <a:noFill/>
                    </a:lnR>
                    <a:lnT>
                      <a:noFill/>
                    </a:lnT>
                    <a:lnB>
                      <a:noFill/>
                    </a:lnB>
                    <a:lnTlToBr>
                      <a:noFill/>
                    </a:lnTlToBr>
                    <a:lnBlToTr>
                      <a:noFill/>
                    </a:lnBlToTr>
                    <a:solidFill>
                      <a:srgbClr val="001F5F"/>
                    </a:solidFill>
                  </a:tcPr>
                </a:tc>
              </a:tr>
              <a:tr h="371475">
                <a:tc>
                  <a:txBody>
                    <a:bodyPr/>
                    <a:lstStyle/>
                    <a:p>
                      <a:pPr marL="26988"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3450</a:t>
                      </a:r>
                    </a:p>
                  </a:txBody>
                  <a:tcPr marL="0" marR="0" marT="0" marB="0" horzOverflow="overflow">
                    <a:lnL>
                      <a:noFill/>
                    </a:lnL>
                    <a:lnR>
                      <a:noFill/>
                    </a:lnR>
                    <a:lnT>
                      <a:noFill/>
                    </a:lnT>
                    <a:lnB>
                      <a:noFill/>
                    </a:lnB>
                    <a:lnTlToBr>
                      <a:noFill/>
                    </a:lnTlToBr>
                    <a:lnBlToTr>
                      <a:noFill/>
                    </a:lnBlToTr>
                    <a:noFill/>
                  </a:tcPr>
                </a:tc>
                <a:tc>
                  <a:txBody>
                    <a:bodyPr/>
                    <a:lstStyle/>
                    <a:p>
                      <a:pPr marL="3175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45,346</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15,000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30,346</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227,931</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$33,456</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$48,456</a:t>
                      </a:r>
                    </a:p>
                  </a:txBody>
                  <a:tcPr marL="0" marR="0" marT="0" marB="0" horzOverflow="overflow">
                    <a:lnL>
                      <a:noFill/>
                    </a:lnL>
                    <a:lnR>
                      <a:noFill/>
                    </a:lnR>
                    <a:lnT>
                      <a:noFill/>
                    </a:lnT>
                    <a:lnB>
                      <a:noFill/>
                    </a:lnB>
                    <a:lnTlToBr>
                      <a:noFill/>
                    </a:lnTlToBr>
                    <a:lnBlToTr>
                      <a:noFill/>
                    </a:lnBlToTr>
                    <a:noFill/>
                  </a:tcPr>
                </a:tc>
              </a:tr>
              <a:tr h="371475">
                <a:tc>
                  <a:txBody>
                    <a:bodyPr/>
                    <a:lstStyle/>
                    <a:p>
                      <a:pPr marL="26988"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rgbClr val="C00000"/>
                          </a:solidFill>
                          <a:effectLst/>
                          <a:latin typeface="Trebuchet MS" pitchFamily="34" charset="0"/>
                          <a:ea typeface="ＭＳ Ｐゴシック" pitchFamily="34" charset="-128"/>
                        </a:rPr>
                        <a:t>3460</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3175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rgbClr val="C00000"/>
                          </a:solidFill>
                          <a:effectLst/>
                          <a:latin typeface="Trebuchet MS" pitchFamily="34" charset="0"/>
                          <a:ea typeface="ＭＳ Ｐゴシック" pitchFamily="34" charset="-128"/>
                        </a:rPr>
                        <a:t>42,938</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rgbClr val="C00000"/>
                          </a:solidFill>
                          <a:effectLst/>
                          <a:latin typeface="Trebuchet MS" pitchFamily="34" charset="0"/>
                          <a:ea typeface="ＭＳ Ｐゴシック" pitchFamily="34" charset="-128"/>
                        </a:rPr>
                        <a:t>20,000</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rgbClr val="C00000"/>
                          </a:solidFill>
                          <a:effectLst/>
                          <a:latin typeface="Trebuchet MS" pitchFamily="34" charset="0"/>
                          <a:ea typeface="ＭＳ Ｐゴシック" pitchFamily="34" charset="-128"/>
                        </a:rPr>
                        <a:t>22,938</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rgbClr val="C00000"/>
                          </a:solidFill>
                          <a:effectLst/>
                          <a:latin typeface="Trebuchet MS" pitchFamily="34" charset="0"/>
                          <a:ea typeface="ＭＳ Ｐゴシック" pitchFamily="34" charset="-128"/>
                        </a:rPr>
                        <a:t>332,080</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rgbClr val="C00000"/>
                          </a:solidFill>
                          <a:effectLst/>
                          <a:latin typeface="Trebuchet MS" pitchFamily="34" charset="0"/>
                          <a:ea typeface="ＭＳ Ｐゴシック" pitchFamily="34" charset="-128"/>
                        </a:rPr>
                        <a:t>$29,137</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rgbClr val="C00000"/>
                          </a:solidFill>
                          <a:effectLst/>
                          <a:latin typeface="Trebuchet MS" pitchFamily="34" charset="0"/>
                          <a:ea typeface="ＭＳ Ｐゴシック" pitchFamily="34" charset="-128"/>
                        </a:rPr>
                        <a:t>$49,137</a:t>
                      </a:r>
                    </a:p>
                  </a:txBody>
                  <a:tcPr marL="0" marR="0" marT="0" marB="0" horzOverflow="overflow">
                    <a:lnL>
                      <a:noFill/>
                    </a:lnL>
                    <a:lnR>
                      <a:noFill/>
                    </a:lnR>
                    <a:lnT>
                      <a:noFill/>
                    </a:lnT>
                    <a:lnB>
                      <a:noFill/>
                    </a:lnB>
                    <a:lnTlToBr>
                      <a:noFill/>
                    </a:lnTlToBr>
                    <a:lnBlToTr>
                      <a:noFill/>
                    </a:lnBlToTr>
                    <a:solidFill>
                      <a:srgbClr val="9BC2E6"/>
                    </a:solidFill>
                  </a:tcPr>
                </a:tc>
              </a:tr>
              <a:tr h="371475">
                <a:tc>
                  <a:txBody>
                    <a:bodyPr/>
                    <a:lstStyle/>
                    <a:p>
                      <a:pPr marL="26988"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3470</a:t>
                      </a:r>
                    </a:p>
                  </a:txBody>
                  <a:tcPr marL="0" marR="0" marT="0" marB="0" horzOverflow="overflow">
                    <a:lnL>
                      <a:noFill/>
                    </a:lnL>
                    <a:lnR>
                      <a:noFill/>
                    </a:lnR>
                    <a:lnT>
                      <a:noFill/>
                    </a:lnT>
                    <a:lnB>
                      <a:noFill/>
                    </a:lnB>
                    <a:lnTlToBr>
                      <a:noFill/>
                    </a:lnTlToBr>
                    <a:lnBlToTr>
                      <a:noFill/>
                    </a:lnBlToTr>
                    <a:noFill/>
                  </a:tcPr>
                </a:tc>
                <a:tc>
                  <a:txBody>
                    <a:bodyPr/>
                    <a:lstStyle/>
                    <a:p>
                      <a:pPr marL="3175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20,607</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20,607</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202,601</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$5,000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$5,000</a:t>
                      </a:r>
                    </a:p>
                  </a:txBody>
                  <a:tcPr marL="0" marR="0" marT="0" marB="0" horzOverflow="overflow">
                    <a:lnL>
                      <a:noFill/>
                    </a:lnL>
                    <a:lnR>
                      <a:noFill/>
                    </a:lnR>
                    <a:lnT>
                      <a:noFill/>
                    </a:lnT>
                    <a:lnB>
                      <a:noFill/>
                    </a:lnB>
                    <a:lnTlToBr>
                      <a:noFill/>
                    </a:lnTlToBr>
                    <a:lnBlToTr>
                      <a:noFill/>
                    </a:lnBlToTr>
                    <a:noFill/>
                  </a:tcPr>
                </a:tc>
              </a:tr>
              <a:tr h="371475">
                <a:tc>
                  <a:txBody>
                    <a:bodyPr/>
                    <a:lstStyle/>
                    <a:p>
                      <a:pPr marL="26988"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3480</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3175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39,740</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0</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39,740</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256,927</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$89,300</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$89,300</a:t>
                      </a:r>
                    </a:p>
                  </a:txBody>
                  <a:tcPr marL="0" marR="0" marT="0" marB="0" horzOverflow="overflow">
                    <a:lnL>
                      <a:noFill/>
                    </a:lnL>
                    <a:lnR>
                      <a:noFill/>
                    </a:lnR>
                    <a:lnT>
                      <a:noFill/>
                    </a:lnT>
                    <a:lnB>
                      <a:noFill/>
                    </a:lnB>
                    <a:lnTlToBr>
                      <a:noFill/>
                    </a:lnTlToBr>
                    <a:lnBlToTr>
                      <a:noFill/>
                    </a:lnBlToTr>
                    <a:solidFill>
                      <a:srgbClr val="9BC2E6"/>
                    </a:solidFill>
                  </a:tcPr>
                </a:tc>
              </a:tr>
              <a:tr h="371475">
                <a:tc>
                  <a:txBody>
                    <a:bodyPr/>
                    <a:lstStyle/>
                    <a:p>
                      <a:pPr marL="26988"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3490</a:t>
                      </a:r>
                    </a:p>
                  </a:txBody>
                  <a:tcPr marL="0" marR="0" marT="0" marB="0" horzOverflow="overflow">
                    <a:lnL>
                      <a:noFill/>
                    </a:lnL>
                    <a:lnR>
                      <a:noFill/>
                    </a:lnR>
                    <a:lnT>
                      <a:noFill/>
                    </a:lnT>
                    <a:lnB>
                      <a:noFill/>
                    </a:lnB>
                    <a:lnTlToBr>
                      <a:noFill/>
                    </a:lnTlToBr>
                    <a:lnBlToTr>
                      <a:noFill/>
                    </a:lnBlToTr>
                    <a:noFill/>
                  </a:tcPr>
                </a:tc>
                <a:tc>
                  <a:txBody>
                    <a:bodyPr/>
                    <a:lstStyle/>
                    <a:p>
                      <a:pPr marL="3175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93,102</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93,102</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218,290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$50,310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$50,310</a:t>
                      </a:r>
                    </a:p>
                  </a:txBody>
                  <a:tcPr marL="0" marR="0" marT="0" marB="0" horzOverflow="overflow">
                    <a:lnL>
                      <a:noFill/>
                    </a:lnL>
                    <a:lnR>
                      <a:noFill/>
                    </a:lnR>
                    <a:lnT>
                      <a:noFill/>
                    </a:lnT>
                    <a:lnB>
                      <a:noFill/>
                    </a:lnB>
                    <a:lnTlToBr>
                      <a:noFill/>
                    </a:lnTlToBr>
                    <a:lnBlToTr>
                      <a:noFill/>
                    </a:lnBlToTr>
                    <a:noFill/>
                  </a:tcPr>
                </a:tc>
              </a:tr>
              <a:tr h="371475">
                <a:tc>
                  <a:txBody>
                    <a:bodyPr/>
                    <a:lstStyle/>
                    <a:p>
                      <a:pPr marL="26988"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3500</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3175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97,967</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0</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97,967</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350,638</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$38,850</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$38,850</a:t>
                      </a:r>
                    </a:p>
                  </a:txBody>
                  <a:tcPr marL="0" marR="0" marT="0" marB="0" horzOverflow="overflow">
                    <a:lnL>
                      <a:noFill/>
                    </a:lnL>
                    <a:lnR>
                      <a:noFill/>
                    </a:lnR>
                    <a:lnT>
                      <a:noFill/>
                    </a:lnT>
                    <a:lnB>
                      <a:noFill/>
                    </a:lnB>
                    <a:lnTlToBr>
                      <a:noFill/>
                    </a:lnTlToBr>
                    <a:lnBlToTr>
                      <a:noFill/>
                    </a:lnBlToTr>
                    <a:solidFill>
                      <a:srgbClr val="9BC2E6"/>
                    </a:solidFill>
                  </a:tcPr>
                </a:tc>
              </a:tr>
              <a:tr h="371475">
                <a:tc>
                  <a:txBody>
                    <a:bodyPr/>
                    <a:lstStyle/>
                    <a:p>
                      <a:pPr marL="26988"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3510</a:t>
                      </a:r>
                    </a:p>
                  </a:txBody>
                  <a:tcPr marL="0" marR="0" marT="0" marB="0" horzOverflow="overflow">
                    <a:lnL>
                      <a:noFill/>
                    </a:lnL>
                    <a:lnR>
                      <a:noFill/>
                    </a:lnR>
                    <a:lnT>
                      <a:noFill/>
                    </a:lnT>
                    <a:lnB>
                      <a:noFill/>
                    </a:lnB>
                    <a:lnTlToBr>
                      <a:noFill/>
                    </a:lnTlToBr>
                    <a:lnBlToTr>
                      <a:noFill/>
                    </a:lnBlToTr>
                    <a:noFill/>
                  </a:tcPr>
                </a:tc>
                <a:tc>
                  <a:txBody>
                    <a:bodyPr/>
                    <a:lstStyle/>
                    <a:p>
                      <a:pPr marL="3175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37,980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37,980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147,001</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$49,100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$49,100</a:t>
                      </a:r>
                    </a:p>
                  </a:txBody>
                  <a:tcPr marL="0" marR="0" marT="0" marB="0" horzOverflow="overflow">
                    <a:lnL>
                      <a:noFill/>
                    </a:lnL>
                    <a:lnR>
                      <a:noFill/>
                    </a:lnR>
                    <a:lnT>
                      <a:noFill/>
                    </a:lnT>
                    <a:lnB>
                      <a:noFill/>
                    </a:lnB>
                    <a:lnTlToBr>
                      <a:noFill/>
                    </a:lnTlToBr>
                    <a:lnBlToTr>
                      <a:noFill/>
                    </a:lnBlToTr>
                    <a:noFill/>
                  </a:tcPr>
                </a:tc>
              </a:tr>
              <a:tr h="371475">
                <a:tc>
                  <a:txBody>
                    <a:bodyPr/>
                    <a:lstStyle/>
                    <a:p>
                      <a:pPr marL="26988"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3520</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3175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104,849</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0</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104,849</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255,312</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$64,195</a:t>
                      </a:r>
                    </a:p>
                  </a:txBody>
                  <a:tcPr marL="0" marR="0" marT="0" marB="0" horzOverflow="overflow">
                    <a:lnL>
                      <a:noFill/>
                    </a:lnL>
                    <a:lnR>
                      <a:noFill/>
                    </a:lnR>
                    <a:lnT>
                      <a:noFill/>
                    </a:lnT>
                    <a:lnB>
                      <a:noFill/>
                    </a:lnB>
                    <a:lnTlToBr>
                      <a:noFill/>
                    </a:lnTlToBr>
                    <a:lnBlToTr>
                      <a:noFill/>
                    </a:lnBlToTr>
                    <a:solidFill>
                      <a:srgbClr val="9BC2E6"/>
                    </a:solid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$64,195</a:t>
                      </a:r>
                    </a:p>
                  </a:txBody>
                  <a:tcPr marL="0" marR="0" marT="0" marB="0" horzOverflow="overflow">
                    <a:lnL>
                      <a:noFill/>
                    </a:lnL>
                    <a:lnR>
                      <a:noFill/>
                    </a:lnR>
                    <a:lnT>
                      <a:noFill/>
                    </a:lnT>
                    <a:lnB>
                      <a:noFill/>
                    </a:lnB>
                    <a:lnTlToBr>
                      <a:noFill/>
                    </a:lnTlToBr>
                    <a:lnBlToTr>
                      <a:noFill/>
                    </a:lnBlToTr>
                    <a:solidFill>
                      <a:srgbClr val="9BC2E6"/>
                    </a:solidFill>
                  </a:tcPr>
                </a:tc>
              </a:tr>
              <a:tr h="303213">
                <a:tc>
                  <a:txBody>
                    <a:bodyPr/>
                    <a:lstStyle/>
                    <a:p>
                      <a:pPr marL="28575"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Total</a:t>
                      </a:r>
                    </a:p>
                  </a:txBody>
                  <a:tcPr marL="0" marR="0" marT="0" marB="0" horzOverflow="overflow">
                    <a:lnL>
                      <a:noFill/>
                    </a:lnL>
                    <a:lnR>
                      <a:noFill/>
                    </a:lnR>
                    <a:lnT>
                      <a:noFill/>
                    </a:lnT>
                    <a:lnB>
                      <a:noFill/>
                    </a:lnB>
                    <a:lnTlToBr>
                      <a:noFill/>
                    </a:lnTlToBr>
                    <a:lnBlToTr>
                      <a:noFill/>
                    </a:lnBlToTr>
                    <a:noFill/>
                  </a:tcPr>
                </a:tc>
                <a:tc>
                  <a:txBody>
                    <a:bodyPr/>
                    <a:lstStyle/>
                    <a:p>
                      <a:pPr marL="3175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482,529</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35,000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447,529</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1,990,780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$359,348</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ts val="475"/>
                        </a:spcBef>
                        <a:spcAft>
                          <a:spcPct val="0"/>
                        </a:spcAft>
                        <a:buClrTx/>
                        <a:buSzTx/>
                        <a:buFontTx/>
                        <a:buNone/>
                        <a:tabLst/>
                      </a:pPr>
                      <a:r>
                        <a:rPr kumimoji="0" lang="zh-TW" altLang="zh-TW" sz="1600" b="1" i="0" u="none" strike="noStrike" cap="none" normalizeH="0" baseline="0" smtClean="0">
                          <a:ln>
                            <a:noFill/>
                          </a:ln>
                          <a:solidFill>
                            <a:schemeClr val="bg1"/>
                          </a:solidFill>
                          <a:effectLst/>
                          <a:latin typeface="Trebuchet MS" pitchFamily="34" charset="0"/>
                          <a:ea typeface="ＭＳ Ｐゴシック" pitchFamily="34" charset="-128"/>
                        </a:rPr>
                        <a:t>$394,348</a:t>
                      </a:r>
                    </a:p>
                  </a:txBody>
                  <a:tcPr marL="0" marR="0" marT="0" marB="0" horzOverflow="overflow">
                    <a:lnL>
                      <a:noFill/>
                    </a:lnL>
                    <a:lnR>
                      <a:noFill/>
                    </a:lnR>
                    <a:lnT>
                      <a:noFill/>
                    </a:lnT>
                    <a:lnB>
                      <a:noFill/>
                    </a:lnB>
                    <a:lnTlToBr>
                      <a:noFill/>
                    </a:lnTlToBr>
                    <a:lnBlToTr>
                      <a:noFill/>
                    </a:lnBlToTr>
                    <a:noFill/>
                  </a:tcPr>
                </a:tc>
              </a:tr>
            </a:tbl>
          </a:graphicData>
        </a:graphic>
      </p:graphicFrame>
      <p:sp>
        <p:nvSpPr>
          <p:cNvPr id="36937" name="object 3"/>
          <p:cNvSpPr>
            <a:spLocks/>
          </p:cNvSpPr>
          <p:nvPr/>
        </p:nvSpPr>
        <p:spPr bwMode="auto">
          <a:xfrm>
            <a:off x="0" y="260350"/>
            <a:ext cx="9144000" cy="690563"/>
          </a:xfrm>
          <a:custGeom>
            <a:avLst/>
            <a:gdLst>
              <a:gd name="T0" fmla="*/ 0 w 9144000"/>
              <a:gd name="T1" fmla="*/ 690562 h 690880"/>
              <a:gd name="T2" fmla="*/ 9144000 w 9144000"/>
              <a:gd name="T3" fmla="*/ 690562 h 690880"/>
              <a:gd name="T4" fmla="*/ 9144000 w 9144000"/>
              <a:gd name="T5" fmla="*/ 0 h 690880"/>
              <a:gd name="T6" fmla="*/ 0 w 9144000"/>
              <a:gd name="T7" fmla="*/ 0 h 690880"/>
              <a:gd name="T8" fmla="*/ 0 w 9144000"/>
              <a:gd name="T9" fmla="*/ 690562 h 690880"/>
              <a:gd name="T10" fmla="*/ 0 60000 65536"/>
              <a:gd name="T11" fmla="*/ 0 60000 65536"/>
              <a:gd name="T12" fmla="*/ 0 60000 65536"/>
              <a:gd name="T13" fmla="*/ 0 60000 65536"/>
              <a:gd name="T14" fmla="*/ 0 60000 65536"/>
              <a:gd name="T15" fmla="*/ 0 w 9144000"/>
              <a:gd name="T16" fmla="*/ 0 h 690880"/>
              <a:gd name="T17" fmla="*/ 9144000 w 9144000"/>
              <a:gd name="T18" fmla="*/ 690880 h 690880"/>
            </a:gdLst>
            <a:ahLst/>
            <a:cxnLst>
              <a:cxn ang="T10">
                <a:pos x="T0" y="T1"/>
              </a:cxn>
              <a:cxn ang="T11">
                <a:pos x="T2" y="T3"/>
              </a:cxn>
              <a:cxn ang="T12">
                <a:pos x="T4" y="T5"/>
              </a:cxn>
              <a:cxn ang="T13">
                <a:pos x="T6" y="T7"/>
              </a:cxn>
              <a:cxn ang="T14">
                <a:pos x="T8" y="T9"/>
              </a:cxn>
            </a:cxnLst>
            <a:rect l="T15" t="T16" r="T17" b="T18"/>
            <a:pathLst>
              <a:path w="9144000" h="690880">
                <a:moveTo>
                  <a:pt x="0" y="690562"/>
                </a:moveTo>
                <a:lnTo>
                  <a:pt x="9144000" y="690562"/>
                </a:lnTo>
                <a:lnTo>
                  <a:pt x="9144000" y="0"/>
                </a:lnTo>
                <a:lnTo>
                  <a:pt x="0" y="0"/>
                </a:lnTo>
                <a:lnTo>
                  <a:pt x="0" y="690562"/>
                </a:lnTo>
                <a:close/>
              </a:path>
            </a:pathLst>
          </a:custGeom>
          <a:solidFill>
            <a:srgbClr val="FFFFCC"/>
          </a:solidFill>
          <a:ln w="9525">
            <a:noFill/>
            <a:round/>
            <a:headEnd/>
            <a:tailEnd/>
          </a:ln>
        </p:spPr>
        <p:txBody>
          <a:bodyPr lIns="0" tIns="0" rIns="0" bIns="0"/>
          <a:lstStyle/>
          <a:p>
            <a:endParaRPr lang="zh-TW" altLang="en-US"/>
          </a:p>
        </p:txBody>
      </p:sp>
      <p:sp>
        <p:nvSpPr>
          <p:cNvPr id="36938" name="object 4"/>
          <p:cNvSpPr txBox="1">
            <a:spLocks noGrp="1"/>
          </p:cNvSpPr>
          <p:nvPr>
            <p:ph type="title"/>
          </p:nvPr>
        </p:nvSpPr>
        <p:spPr bwMode="auto">
          <a:xfrm>
            <a:off x="2325688" y="138113"/>
            <a:ext cx="4492625" cy="742950"/>
          </a:xfrm>
          <a:noFill/>
          <a:ln>
            <a:miter lim="800000"/>
            <a:headEnd/>
            <a:tailEnd/>
          </a:ln>
        </p:spPr>
        <p:txBody>
          <a:bodyPr vert="horz" wrap="square" numCol="1" anchor="t" anchorCtr="0" compatLnSpc="1">
            <a:prstTxWarp prst="textNoShape">
              <a:avLst/>
            </a:prstTxWarp>
            <a:spAutoFit/>
          </a:bodyPr>
          <a:lstStyle/>
          <a:p>
            <a:pPr marL="12700"/>
            <a:r>
              <a:rPr lang="zh-TW" sz="4800" smtClean="0">
                <a:solidFill>
                  <a:srgbClr val="C00000"/>
                </a:solidFill>
                <a:latin typeface="Microsoft YaHei" pitchFamily="34" charset="-122"/>
                <a:ea typeface="Microsoft YaHei" pitchFamily="34" charset="-122"/>
              </a:rPr>
              <a:t>每地區 </a:t>
            </a:r>
            <a:r>
              <a:rPr lang="zh-TW" altLang="zh-TW" sz="4800" smtClean="0">
                <a:solidFill>
                  <a:srgbClr val="C00000"/>
                </a:solidFill>
                <a:latin typeface="Trebuchet MS" pitchFamily="34" charset="0"/>
                <a:ea typeface="Microsoft YaHei" pitchFamily="34" charset="-122"/>
              </a:rPr>
              <a:t>DDF 20%</a:t>
            </a:r>
            <a:endParaRPr lang="zh-TW" altLang="zh-TW" sz="4800" smtClean="0">
              <a:latin typeface="Trebuchet MS" pitchFamily="34" charset="0"/>
              <a:ea typeface="Microsoft YaHei" pitchFamily="34" charset="-122"/>
            </a:endParaRPr>
          </a:p>
        </p:txBody>
      </p:sp>
      <p:sp>
        <p:nvSpPr>
          <p:cNvPr id="36939" name="object 5"/>
          <p:cNvSpPr txBox="1">
            <a:spLocks noChangeArrowheads="1"/>
          </p:cNvSpPr>
          <p:nvPr/>
        </p:nvSpPr>
        <p:spPr bwMode="auto">
          <a:xfrm>
            <a:off x="1371600" y="5562600"/>
            <a:ext cx="6232525" cy="561975"/>
          </a:xfrm>
          <a:prstGeom prst="rect">
            <a:avLst/>
          </a:prstGeom>
          <a:noFill/>
          <a:ln w="9525">
            <a:noFill/>
            <a:miter lim="800000"/>
            <a:headEnd/>
            <a:tailEnd/>
          </a:ln>
        </p:spPr>
        <p:txBody>
          <a:bodyPr lIns="0" tIns="0" rIns="0" bIns="0">
            <a:spAutoFit/>
          </a:bodyPr>
          <a:lstStyle/>
          <a:p>
            <a:pPr marL="12700"/>
            <a:r>
              <a:rPr lang="zh-TW" sz="3600">
                <a:solidFill>
                  <a:schemeClr val="bg1"/>
                </a:solidFill>
                <a:latin typeface="新細明體" pitchFamily="18" charset="-120"/>
                <a:ea typeface="新細明體" pitchFamily="18" charset="-120"/>
              </a:rPr>
              <a:t>錢不用 變遺產 </a:t>
            </a:r>
            <a:r>
              <a:rPr lang="zh-TW" altLang="zh-TW" sz="3600">
                <a:solidFill>
                  <a:schemeClr val="bg1"/>
                </a:solidFill>
                <a:latin typeface="Trebuchet MS" pitchFamily="34" charset="0"/>
              </a:rPr>
              <a:t>; </a:t>
            </a:r>
            <a:r>
              <a:rPr lang="zh-TW" sz="3600">
                <a:solidFill>
                  <a:schemeClr val="bg1"/>
                </a:solidFill>
                <a:latin typeface="新細明體" pitchFamily="18" charset="-120"/>
                <a:ea typeface="新細明體" pitchFamily="18" charset="-120"/>
              </a:rPr>
              <a:t>錢會用 是財產</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bject 2"/>
          <p:cNvSpPr>
            <a:spLocks/>
          </p:cNvSpPr>
          <p:nvPr/>
        </p:nvSpPr>
        <p:spPr bwMode="auto">
          <a:xfrm>
            <a:off x="3175" y="6838950"/>
            <a:ext cx="9140825" cy="19050"/>
          </a:xfrm>
          <a:custGeom>
            <a:avLst/>
            <a:gdLst>
              <a:gd name="T0" fmla="*/ 0 w 9142095"/>
              <a:gd name="T1" fmla="*/ 18403 h 18415"/>
              <a:gd name="T2" fmla="*/ 9141587 w 9142095"/>
              <a:gd name="T3" fmla="*/ 18403 h 18415"/>
              <a:gd name="T4" fmla="*/ 9141587 w 9142095"/>
              <a:gd name="T5" fmla="*/ 0 h 18415"/>
              <a:gd name="T6" fmla="*/ 0 w 9142095"/>
              <a:gd name="T7" fmla="*/ 0 h 18415"/>
              <a:gd name="T8" fmla="*/ 0 w 9142095"/>
              <a:gd name="T9" fmla="*/ 18403 h 18415"/>
              <a:gd name="T10" fmla="*/ 0 60000 65536"/>
              <a:gd name="T11" fmla="*/ 0 60000 65536"/>
              <a:gd name="T12" fmla="*/ 0 60000 65536"/>
              <a:gd name="T13" fmla="*/ 0 60000 65536"/>
              <a:gd name="T14" fmla="*/ 0 60000 65536"/>
              <a:gd name="T15" fmla="*/ 0 w 9142095"/>
              <a:gd name="T16" fmla="*/ 0 h 18415"/>
              <a:gd name="T17" fmla="*/ 9142095 w 9142095"/>
              <a:gd name="T18" fmla="*/ 18415 h 18415"/>
            </a:gdLst>
            <a:ahLst/>
            <a:cxnLst>
              <a:cxn ang="T10">
                <a:pos x="T0" y="T1"/>
              </a:cxn>
              <a:cxn ang="T11">
                <a:pos x="T2" y="T3"/>
              </a:cxn>
              <a:cxn ang="T12">
                <a:pos x="T4" y="T5"/>
              </a:cxn>
              <a:cxn ang="T13">
                <a:pos x="T6" y="T7"/>
              </a:cxn>
              <a:cxn ang="T14">
                <a:pos x="T8" y="T9"/>
              </a:cxn>
            </a:cxnLst>
            <a:rect l="T15" t="T16" r="T17" b="T18"/>
            <a:pathLst>
              <a:path w="9142095" h="18415">
                <a:moveTo>
                  <a:pt x="0" y="18403"/>
                </a:moveTo>
                <a:lnTo>
                  <a:pt x="9141587" y="18403"/>
                </a:lnTo>
                <a:lnTo>
                  <a:pt x="9141587" y="0"/>
                </a:lnTo>
                <a:lnTo>
                  <a:pt x="0" y="0"/>
                </a:lnTo>
                <a:lnTo>
                  <a:pt x="0" y="18403"/>
                </a:lnTo>
                <a:close/>
              </a:path>
            </a:pathLst>
          </a:custGeom>
          <a:solidFill>
            <a:srgbClr val="2583C5"/>
          </a:solidFill>
          <a:ln w="9525">
            <a:noFill/>
            <a:round/>
            <a:headEnd/>
            <a:tailEnd/>
          </a:ln>
        </p:spPr>
        <p:txBody>
          <a:bodyPr lIns="0" tIns="0" rIns="0" bIns="0"/>
          <a:lstStyle/>
          <a:p>
            <a:endParaRPr lang="zh-TW" altLang="en-US"/>
          </a:p>
        </p:txBody>
      </p:sp>
      <p:sp>
        <p:nvSpPr>
          <p:cNvPr id="37891" name="object 3"/>
          <p:cNvSpPr>
            <a:spLocks noChangeArrowheads="1"/>
          </p:cNvSpPr>
          <p:nvPr/>
        </p:nvSpPr>
        <p:spPr bwMode="auto">
          <a:xfrm>
            <a:off x="755650" y="31750"/>
            <a:ext cx="7556500" cy="6826250"/>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37892" name="object 4"/>
          <p:cNvSpPr>
            <a:spLocks/>
          </p:cNvSpPr>
          <p:nvPr/>
        </p:nvSpPr>
        <p:spPr bwMode="auto">
          <a:xfrm>
            <a:off x="0" y="6248400"/>
            <a:ext cx="9144000" cy="592138"/>
          </a:xfrm>
          <a:custGeom>
            <a:avLst/>
            <a:gdLst>
              <a:gd name="T0" fmla="*/ 0 w 9144000"/>
              <a:gd name="T1" fmla="*/ 602284 h 602615"/>
              <a:gd name="T2" fmla="*/ 9144000 w 9144000"/>
              <a:gd name="T3" fmla="*/ 602284 h 602615"/>
              <a:gd name="T4" fmla="*/ 9144000 w 9144000"/>
              <a:gd name="T5" fmla="*/ 0 h 602615"/>
              <a:gd name="T6" fmla="*/ 0 w 9144000"/>
              <a:gd name="T7" fmla="*/ 0 h 602615"/>
              <a:gd name="T8" fmla="*/ 0 w 9144000"/>
              <a:gd name="T9" fmla="*/ 602284 h 602615"/>
              <a:gd name="T10" fmla="*/ 0 60000 65536"/>
              <a:gd name="T11" fmla="*/ 0 60000 65536"/>
              <a:gd name="T12" fmla="*/ 0 60000 65536"/>
              <a:gd name="T13" fmla="*/ 0 60000 65536"/>
              <a:gd name="T14" fmla="*/ 0 60000 65536"/>
              <a:gd name="T15" fmla="*/ 0 w 9144000"/>
              <a:gd name="T16" fmla="*/ 0 h 602615"/>
              <a:gd name="T17" fmla="*/ 9144000 w 9144000"/>
              <a:gd name="T18" fmla="*/ 602615 h 602615"/>
            </a:gdLst>
            <a:ahLst/>
            <a:cxnLst>
              <a:cxn ang="T10">
                <a:pos x="T0" y="T1"/>
              </a:cxn>
              <a:cxn ang="T11">
                <a:pos x="T2" y="T3"/>
              </a:cxn>
              <a:cxn ang="T12">
                <a:pos x="T4" y="T5"/>
              </a:cxn>
              <a:cxn ang="T13">
                <a:pos x="T6" y="T7"/>
              </a:cxn>
              <a:cxn ang="T14">
                <a:pos x="T8" y="T9"/>
              </a:cxn>
            </a:cxnLst>
            <a:rect l="T15" t="T16" r="T17" b="T18"/>
            <a:pathLst>
              <a:path w="9144000" h="602615">
                <a:moveTo>
                  <a:pt x="0" y="602284"/>
                </a:moveTo>
                <a:lnTo>
                  <a:pt x="9144000" y="602284"/>
                </a:lnTo>
                <a:lnTo>
                  <a:pt x="9144000" y="0"/>
                </a:lnTo>
                <a:lnTo>
                  <a:pt x="0" y="0"/>
                </a:lnTo>
                <a:lnTo>
                  <a:pt x="0" y="602284"/>
                </a:lnTo>
                <a:close/>
              </a:path>
            </a:pathLst>
          </a:custGeom>
          <a:solidFill>
            <a:srgbClr val="FFFF99"/>
          </a:solidFill>
          <a:ln w="9525">
            <a:noFill/>
            <a:round/>
            <a:headEnd/>
            <a:tailEnd/>
          </a:ln>
        </p:spPr>
        <p:txBody>
          <a:bodyPr lIns="0" tIns="0" rIns="0" bIns="0"/>
          <a:lstStyle/>
          <a:p>
            <a:endParaRPr lang="zh-TW" altLang="en-US"/>
          </a:p>
        </p:txBody>
      </p:sp>
      <p:sp>
        <p:nvSpPr>
          <p:cNvPr id="37893" name="object 5"/>
          <p:cNvSpPr txBox="1">
            <a:spLocks noChangeArrowheads="1"/>
          </p:cNvSpPr>
          <p:nvPr/>
        </p:nvSpPr>
        <p:spPr bwMode="auto">
          <a:xfrm>
            <a:off x="2406650" y="6221413"/>
            <a:ext cx="4332288" cy="431800"/>
          </a:xfrm>
          <a:prstGeom prst="rect">
            <a:avLst/>
          </a:prstGeom>
          <a:noFill/>
          <a:ln w="9525">
            <a:noFill/>
            <a:miter lim="800000"/>
            <a:headEnd/>
            <a:tailEnd/>
          </a:ln>
        </p:spPr>
        <p:txBody>
          <a:bodyPr lIns="0" tIns="0" rIns="0" bIns="0">
            <a:spAutoFit/>
          </a:bodyPr>
          <a:lstStyle/>
          <a:p>
            <a:pPr marL="12700"/>
            <a:r>
              <a:rPr lang="zh-TW" sz="2800" b="1">
                <a:solidFill>
                  <a:srgbClr val="4B4742"/>
                </a:solidFill>
                <a:latin typeface="Microsoft YaHei" pitchFamily="34" charset="-122"/>
                <a:ea typeface="Microsoft YaHei" pitchFamily="34" charset="-122"/>
              </a:rPr>
              <a:t>地區</a:t>
            </a:r>
            <a:r>
              <a:rPr lang="zh-TW" altLang="zh-TW" sz="2800" b="1">
                <a:solidFill>
                  <a:srgbClr val="4B4742"/>
                </a:solidFill>
                <a:latin typeface="Verdana" pitchFamily="34" charset="0"/>
              </a:rPr>
              <a:t>: </a:t>
            </a:r>
            <a:r>
              <a:rPr lang="zh-TW" sz="2800" b="1">
                <a:solidFill>
                  <a:srgbClr val="4B4742"/>
                </a:solidFill>
                <a:latin typeface="Microsoft YaHei" pitchFamily="34" charset="-122"/>
                <a:ea typeface="Microsoft YaHei" pitchFamily="34" charset="-122"/>
              </a:rPr>
              <a:t>捐獻</a:t>
            </a:r>
            <a:r>
              <a:rPr lang="zh-TW" altLang="zh-TW" sz="2800" b="1">
                <a:solidFill>
                  <a:srgbClr val="4B4742"/>
                </a:solidFill>
                <a:latin typeface="Trebuchet MS" pitchFamily="34" charset="0"/>
              </a:rPr>
              <a:t>DDF</a:t>
            </a:r>
            <a:r>
              <a:rPr lang="zh-TW" sz="2800" b="1">
                <a:solidFill>
                  <a:srgbClr val="4B4742"/>
                </a:solidFill>
                <a:latin typeface="Microsoft YaHei" pitchFamily="34" charset="-122"/>
                <a:ea typeface="Microsoft YaHei" pitchFamily="34" charset="-122"/>
              </a:rPr>
              <a:t>至 </a:t>
            </a:r>
            <a:r>
              <a:rPr lang="zh-TW" altLang="zh-TW" sz="2800" b="1">
                <a:solidFill>
                  <a:srgbClr val="4B4742"/>
                </a:solidFill>
                <a:latin typeface="Calibri" pitchFamily="34" charset="0"/>
              </a:rPr>
              <a:t>Polio Plus</a:t>
            </a:r>
            <a:endParaRPr lang="zh-TW" altLang="zh-TW" sz="2800">
              <a:solidFill>
                <a:srgbClr val="4B4742"/>
              </a:solidFill>
              <a:latin typeface="Calibri" pitchFamily="34" charset="0"/>
            </a:endParaRP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內容版面配置區 6" descr="期待禱告0253.jpg"/>
          <p:cNvPicPr>
            <a:picLocks noChangeAspect="1"/>
          </p:cNvPicPr>
          <p:nvPr/>
        </p:nvPicPr>
        <p:blipFill>
          <a:blip r:embed="rId2"/>
          <a:srcRect/>
          <a:stretch>
            <a:fillRect/>
          </a:stretch>
        </p:blipFill>
        <p:spPr bwMode="auto">
          <a:xfrm>
            <a:off x="2057400" y="0"/>
            <a:ext cx="5045075"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bject 2"/>
          <p:cNvSpPr>
            <a:spLocks noChangeArrowheads="1"/>
          </p:cNvSpPr>
          <p:nvPr/>
        </p:nvSpPr>
        <p:spPr bwMode="auto">
          <a:xfrm>
            <a:off x="336550" y="5229225"/>
            <a:ext cx="8340725" cy="623888"/>
          </a:xfrm>
          <a:prstGeom prst="rect">
            <a:avLst/>
          </a:prstGeom>
          <a:blipFill dpi="0" rotWithShape="1">
            <a:blip r:embed="rId2"/>
            <a:srcRect/>
            <a:stretch>
              <a:fillRect/>
            </a:stretch>
          </a:blipFill>
          <a:ln w="9525">
            <a:noFill/>
            <a:miter lim="800000"/>
            <a:headEnd/>
            <a:tailEnd/>
          </a:ln>
        </p:spPr>
        <p:txBody>
          <a:bodyPr lIns="0" tIns="0" rIns="0" bIns="0"/>
          <a:lstStyle/>
          <a:p>
            <a:endParaRPr lang="zh-TW" altLang="zh-TW"/>
          </a:p>
        </p:txBody>
      </p:sp>
      <p:sp>
        <p:nvSpPr>
          <p:cNvPr id="39939" name="object 4"/>
          <p:cNvSpPr>
            <a:spLocks noChangeArrowheads="1"/>
          </p:cNvSpPr>
          <p:nvPr/>
        </p:nvSpPr>
        <p:spPr bwMode="auto">
          <a:xfrm>
            <a:off x="8320088" y="5033963"/>
            <a:ext cx="823912" cy="890587"/>
          </a:xfrm>
          <a:prstGeom prst="rect">
            <a:avLst/>
          </a:prstGeom>
          <a:blipFill dpi="0" rotWithShape="1">
            <a:blip r:embed="rId3"/>
            <a:srcRect/>
            <a:stretch>
              <a:fillRect/>
            </a:stretch>
          </a:blipFill>
          <a:ln w="9525">
            <a:noFill/>
            <a:miter lim="800000"/>
            <a:headEnd/>
            <a:tailEnd/>
          </a:ln>
        </p:spPr>
        <p:txBody>
          <a:bodyPr lIns="0" tIns="0" rIns="0" bIns="0"/>
          <a:lstStyle/>
          <a:p>
            <a:endParaRPr lang="zh-TW" altLang="zh-TW"/>
          </a:p>
        </p:txBody>
      </p:sp>
      <p:sp>
        <p:nvSpPr>
          <p:cNvPr id="39940" name="object 5"/>
          <p:cNvSpPr>
            <a:spLocks noChangeArrowheads="1"/>
          </p:cNvSpPr>
          <p:nvPr/>
        </p:nvSpPr>
        <p:spPr bwMode="auto">
          <a:xfrm>
            <a:off x="0" y="1295400"/>
            <a:ext cx="9144000" cy="3384550"/>
          </a:xfrm>
          <a:prstGeom prst="rect">
            <a:avLst/>
          </a:prstGeom>
          <a:blipFill dpi="0" rotWithShape="1">
            <a:blip r:embed="rId4"/>
            <a:srcRect/>
            <a:stretch>
              <a:fillRect/>
            </a:stretch>
          </a:blipFill>
          <a:ln w="9525">
            <a:noFill/>
            <a:miter lim="800000"/>
            <a:headEnd/>
            <a:tailEnd/>
          </a:ln>
        </p:spPr>
        <p:txBody>
          <a:bodyPr lIns="0" tIns="0" rIns="0" bIns="0"/>
          <a:lstStyle/>
          <a:p>
            <a:endParaRPr lang="zh-TW" altLang="zh-TW"/>
          </a:p>
        </p:txBody>
      </p:sp>
      <p:pic>
        <p:nvPicPr>
          <p:cNvPr id="5" name="圖片 4" descr="images.png"/>
          <p:cNvPicPr>
            <a:picLocks noChangeAspect="1"/>
          </p:cNvPicPr>
          <p:nvPr/>
        </p:nvPicPr>
        <p:blipFill>
          <a:blip r:embed="rId5"/>
          <a:stretch>
            <a:fillRect/>
          </a:stretch>
        </p:blipFill>
        <p:spPr>
          <a:xfrm>
            <a:off x="6986202" y="1"/>
            <a:ext cx="2157797" cy="1905000"/>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80798" y="2394932"/>
            <a:ext cx="4973637" cy="1395786"/>
          </a:xfrm>
          <a:prstGeom prst="rect">
            <a:avLst/>
          </a:prstGeom>
        </p:spPr>
        <p:txBody>
          <a:bodyP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110000"/>
              </a:lnSpc>
              <a:spcAft>
                <a:spcPts val="0"/>
              </a:spcAft>
              <a:defRPr/>
            </a:pPr>
            <a:r>
              <a:rPr lang="zh-TW" altLang="en-US" sz="5400" b="1" spc="-150" dirty="0">
                <a:solidFill>
                  <a:srgbClr val="FFFFFF"/>
                </a:solidFill>
                <a:latin typeface="SimSun" panose="02010600030101010101" pitchFamily="2" charset="-122"/>
                <a:ea typeface="SimSun" panose="02010600030101010101" pitchFamily="2" charset="-122"/>
                <a:cs typeface="Arial Narrow Bold"/>
              </a:rPr>
              <a:t>根除小兒麻痺</a:t>
            </a:r>
            <a:r>
              <a:rPr lang="en-US" altLang="zh-TW" sz="5400" b="1" spc="-150" dirty="0">
                <a:solidFill>
                  <a:srgbClr val="FFFFFF"/>
                </a:solidFill>
                <a:latin typeface="SimSun" panose="02010600030101010101" pitchFamily="2" charset="-122"/>
                <a:ea typeface="SimSun" panose="02010600030101010101" pitchFamily="2" charset="-122"/>
                <a:cs typeface="Arial Narrow Bold"/>
              </a:rPr>
              <a:t/>
            </a:r>
            <a:br>
              <a:rPr lang="en-US" altLang="zh-TW" sz="5400" b="1" spc="-150" dirty="0">
                <a:solidFill>
                  <a:srgbClr val="FFFFFF"/>
                </a:solidFill>
                <a:latin typeface="SimSun" panose="02010600030101010101" pitchFamily="2" charset="-122"/>
                <a:ea typeface="SimSun" panose="02010600030101010101" pitchFamily="2" charset="-122"/>
                <a:cs typeface="Arial Narrow Bold"/>
              </a:rPr>
            </a:br>
            <a:r>
              <a:rPr lang="zh-TW" altLang="en-US" sz="5400" b="1" spc="-150" dirty="0">
                <a:solidFill>
                  <a:srgbClr val="FFFFFF"/>
                </a:solidFill>
                <a:latin typeface="SimSun" panose="02010600030101010101" pitchFamily="2" charset="-122"/>
                <a:ea typeface="SimSun" panose="02010600030101010101" pitchFamily="2" charset="-122"/>
                <a:cs typeface="Arial Narrow Bold"/>
              </a:rPr>
              <a:t>等疾病計畫</a:t>
            </a:r>
            <a:endParaRPr lang="en-US" sz="5400" b="1" spc="-150" dirty="0">
              <a:solidFill>
                <a:srgbClr val="FFFFFF"/>
              </a:solidFill>
              <a:latin typeface="SimSun" panose="02010600030101010101" pitchFamily="2" charset="-122"/>
              <a:ea typeface="SimSun" panose="02010600030101010101" pitchFamily="2" charset="-122"/>
              <a:cs typeface="Arial Narrow Bold"/>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10343" y="1125027"/>
            <a:ext cx="2192215" cy="1143000"/>
          </a:xfr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5pPr>
            <a:lvl6pPr marL="457200" algn="ctr" defTabSz="457200" rtl="0" fontAlgn="base">
              <a:spcBef>
                <a:spcPct val="0"/>
              </a:spcBef>
              <a:spcAft>
                <a:spcPct val="0"/>
              </a:spcAft>
              <a:defRPr sz="4400">
                <a:solidFill>
                  <a:schemeClr val="tx1"/>
                </a:solidFill>
                <a:latin typeface="Georgia" pitchFamily="18" charset="0"/>
                <a:ea typeface="MS PGothic" pitchFamily="34" charset="-128"/>
              </a:defRPr>
            </a:lvl6pPr>
            <a:lvl7pPr marL="914400" algn="ctr" defTabSz="457200" rtl="0" fontAlgn="base">
              <a:spcBef>
                <a:spcPct val="0"/>
              </a:spcBef>
              <a:spcAft>
                <a:spcPct val="0"/>
              </a:spcAft>
              <a:defRPr sz="4400">
                <a:solidFill>
                  <a:schemeClr val="tx1"/>
                </a:solidFill>
                <a:latin typeface="Georgi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Georgi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Georgia" pitchFamily="18" charset="0"/>
                <a:ea typeface="MS PGothic" pitchFamily="34" charset="-128"/>
              </a:defRPr>
            </a:lvl9pPr>
          </a:lstStyle>
          <a:p>
            <a:pPr eaLnBrk="1" hangingPunct="1"/>
            <a:r>
              <a:rPr lang="zh-TW" altLang="en-US" sz="5400" b="1" dirty="0">
                <a:solidFill>
                  <a:srgbClr val="005DAA"/>
                </a:solidFill>
                <a:latin typeface="SimSun" panose="02010600030101010101" pitchFamily="2" charset="-122"/>
                <a:ea typeface="SimSun" panose="02010600030101010101" pitchFamily="2" charset="-122"/>
              </a:rPr>
              <a:t>小兒麻痺</a:t>
            </a:r>
            <a:endParaRPr lang="en-US" altLang="en-US" sz="5400" b="1" dirty="0">
              <a:solidFill>
                <a:srgbClr val="005DAA"/>
              </a:solidFill>
              <a:latin typeface="SimSun" panose="02010600030101010101" pitchFamily="2" charset="-122"/>
              <a:ea typeface="SimSun" panose="02010600030101010101" pitchFamily="2" charset="-122"/>
            </a:endParaRPr>
          </a:p>
        </p:txBody>
      </p:sp>
      <p:pic>
        <p:nvPicPr>
          <p:cNvPr id="3" name="Picture 5" descr="ISA PHOTOS 04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366" y="35715"/>
            <a:ext cx="2860430" cy="2860675"/>
          </a:xfrm>
          <a:prstGeom prst="rect">
            <a:avLst/>
          </a:prstGeom>
          <a:noFill/>
          <a:ln w="38100">
            <a:solidFill>
              <a:srgbClr val="17458F"/>
            </a:solidFill>
            <a:miter lim="800000"/>
            <a:headEnd/>
            <a:tailEnd/>
          </a:ln>
          <a:extLst>
            <a:ext uri="{909E8E84-426E-40DD-AFC4-6F175D3DCCD1}">
              <a14:hiddenFill xmlns:a14="http://schemas.microsoft.com/office/drawing/2010/main" xmlns="">
                <a:solidFill>
                  <a:srgbClr val="FFFFFF"/>
                </a:solidFill>
              </a14:hiddenFill>
            </a:ext>
          </a:extLst>
        </p:spPr>
      </p:pic>
      <p:sp>
        <p:nvSpPr>
          <p:cNvPr id="4" name="Text Box 12"/>
          <p:cNvSpPr txBox="1">
            <a:spLocks noChangeArrowheads="1"/>
          </p:cNvSpPr>
          <p:nvPr/>
        </p:nvSpPr>
        <p:spPr bwMode="auto">
          <a:xfrm>
            <a:off x="115808" y="2999018"/>
            <a:ext cx="2860429" cy="400110"/>
          </a:xfrm>
          <a:prstGeom prst="rect">
            <a:avLst/>
          </a:prstGeom>
          <a:noFill/>
          <a:ln w="38100">
            <a:solidFill>
              <a:srgbClr val="17458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zh-TW" altLang="en-US" sz="2000" b="1" dirty="0">
                <a:solidFill>
                  <a:srgbClr val="585858"/>
                </a:solidFill>
                <a:latin typeface="SimSun" panose="02010600030101010101" pitchFamily="2" charset="-122"/>
                <a:ea typeface="SimSun" panose="02010600030101010101" pitchFamily="2" charset="-122"/>
              </a:rPr>
              <a:t>終</a:t>
            </a:r>
            <a:r>
              <a:rPr lang="zh-CN" altLang="en-US" sz="2000" b="1" dirty="0">
                <a:solidFill>
                  <a:srgbClr val="585858"/>
                </a:solidFill>
                <a:latin typeface="SimSun" panose="02010600030101010101" pitchFamily="2" charset="-122"/>
                <a:ea typeface="SimSun" panose="02010600030101010101" pitchFamily="2" charset="-122"/>
              </a:rPr>
              <a:t>生</a:t>
            </a:r>
            <a:r>
              <a:rPr lang="zh-TW" altLang="en-US" sz="2000" b="1" dirty="0">
                <a:solidFill>
                  <a:srgbClr val="585858"/>
                </a:solidFill>
                <a:latin typeface="SimSun" panose="02010600030101010101" pitchFamily="2" charset="-122"/>
                <a:ea typeface="SimSun" panose="02010600030101010101" pitchFamily="2" charset="-122"/>
              </a:rPr>
              <a:t>癱瘓</a:t>
            </a:r>
            <a:endParaRPr lang="en-US" altLang="en-US" sz="2000" b="1" dirty="0">
              <a:solidFill>
                <a:srgbClr val="585858"/>
              </a:solidFill>
              <a:latin typeface="SimSun" panose="02010600030101010101" pitchFamily="2" charset="-122"/>
              <a:ea typeface="SimSun" panose="02010600030101010101" pitchFamily="2" charset="-122"/>
            </a:endParaRPr>
          </a:p>
        </p:txBody>
      </p:sp>
      <p:pic>
        <p:nvPicPr>
          <p:cNvPr id="5" name="Picture 11" descr="5Mohcrawli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27106" y="35715"/>
            <a:ext cx="3190142" cy="2967038"/>
          </a:xfrm>
          <a:prstGeom prst="rect">
            <a:avLst/>
          </a:prstGeom>
          <a:noFill/>
          <a:ln w="38100">
            <a:solidFill>
              <a:srgbClr val="17458F"/>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 Box 13"/>
          <p:cNvSpPr txBox="1">
            <a:spLocks noChangeArrowheads="1"/>
          </p:cNvSpPr>
          <p:nvPr/>
        </p:nvSpPr>
        <p:spPr bwMode="auto">
          <a:xfrm>
            <a:off x="5827106" y="3092390"/>
            <a:ext cx="3424925" cy="400110"/>
          </a:xfrm>
          <a:prstGeom prst="rect">
            <a:avLst/>
          </a:prstGeom>
          <a:noFill/>
          <a:ln w="38100">
            <a:solidFill>
              <a:srgbClr val="17458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zh-TW" altLang="en-US" sz="2000" b="1" dirty="0">
                <a:solidFill>
                  <a:srgbClr val="585858"/>
                </a:solidFill>
                <a:latin typeface="SimSun" panose="02010600030101010101" pitchFamily="2" charset="-122"/>
                <a:ea typeface="SimSun" panose="02010600030101010101" pitchFamily="2" charset="-122"/>
              </a:rPr>
              <a:t>主要侵襲兒童</a:t>
            </a:r>
            <a:endParaRPr lang="en-US" altLang="en-US" sz="2000" b="1" dirty="0">
              <a:solidFill>
                <a:srgbClr val="585858"/>
              </a:solidFill>
              <a:latin typeface="SimSun" panose="02010600030101010101" pitchFamily="2" charset="-122"/>
              <a:ea typeface="SimSun" panose="02010600030101010101" pitchFamily="2" charset="-122"/>
            </a:endParaRPr>
          </a:p>
        </p:txBody>
      </p:sp>
      <p:pic>
        <p:nvPicPr>
          <p:cNvPr id="7" name="Picture 10" descr="DSCN270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85796" y="3617924"/>
            <a:ext cx="3313894" cy="2373694"/>
          </a:xfrm>
          <a:prstGeom prst="rect">
            <a:avLst/>
          </a:prstGeom>
          <a:noFill/>
          <a:ln w="38100">
            <a:solidFill>
              <a:srgbClr val="17458F"/>
            </a:solidFill>
            <a:miter lim="800000"/>
            <a:headEnd/>
            <a:tailEnd/>
          </a:ln>
          <a:extLst>
            <a:ext uri="{909E8E84-426E-40DD-AFC4-6F175D3DCCD1}">
              <a14:hiddenFill xmlns:a14="http://schemas.microsoft.com/office/drawing/2010/main" xmlns="">
                <a:solidFill>
                  <a:srgbClr val="FFFFFF"/>
                </a:solidFill>
              </a14:hiddenFill>
            </a:ext>
          </a:extLst>
        </p:spPr>
      </p:pic>
      <p:sp>
        <p:nvSpPr>
          <p:cNvPr id="8" name="Text Box 14"/>
          <p:cNvSpPr txBox="1">
            <a:spLocks noChangeArrowheads="1"/>
          </p:cNvSpPr>
          <p:nvPr/>
        </p:nvSpPr>
        <p:spPr bwMode="auto">
          <a:xfrm>
            <a:off x="2900235" y="6094371"/>
            <a:ext cx="3485015" cy="400110"/>
          </a:xfrm>
          <a:prstGeom prst="rect">
            <a:avLst/>
          </a:prstGeom>
          <a:noFill/>
          <a:ln w="38100">
            <a:solidFill>
              <a:srgbClr val="17458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zh-CN" altLang="en-US" sz="2000" b="1" dirty="0">
                <a:solidFill>
                  <a:srgbClr val="585858"/>
                </a:solidFill>
                <a:latin typeface="SimSun" panose="02010600030101010101" pitchFamily="2" charset="-122"/>
                <a:ea typeface="SimSun" panose="02010600030101010101" pitchFamily="2" charset="-122"/>
              </a:rPr>
              <a:t>有</a:t>
            </a:r>
            <a:r>
              <a:rPr lang="zh-TW" altLang="en-US" sz="2000" b="1" dirty="0">
                <a:solidFill>
                  <a:srgbClr val="585858"/>
                </a:solidFill>
                <a:latin typeface="SimSun" panose="02010600030101010101" pitchFamily="2" charset="-122"/>
                <a:ea typeface="SimSun" panose="02010600030101010101" pitchFamily="2" charset="-122"/>
              </a:rPr>
              <a:t>疫苗預防</a:t>
            </a:r>
            <a:endParaRPr lang="en-US" altLang="en-US" sz="2000" b="1" dirty="0">
              <a:solidFill>
                <a:srgbClr val="585858"/>
              </a:solidFill>
              <a:latin typeface="SimSun" panose="02010600030101010101" pitchFamily="2" charset="-122"/>
              <a:ea typeface="SimSun" panose="0201060003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2700"/>
            <a:ext cx="9144000" cy="687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072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 BA Iron lungs"/>
          <p:cNvPicPr>
            <a:picLocks noChangeAspect="1" noChangeArrowheads="1"/>
          </p:cNvPicPr>
          <p:nvPr/>
        </p:nvPicPr>
        <p:blipFill rotWithShape="1">
          <a:blip r:embed="rId3" cstate="email">
            <a:grayscl/>
            <a:extLst>
              <a:ext uri="{28A0092B-C50C-407E-A947-70E740481C1C}">
                <a14:useLocalDpi xmlns:a14="http://schemas.microsoft.com/office/drawing/2010/main" xmlns="" val="0"/>
              </a:ext>
            </a:extLst>
          </a:blip>
          <a:srcRect/>
          <a:stretch/>
        </p:blipFill>
        <p:spPr bwMode="auto">
          <a:xfrm>
            <a:off x="11174" y="8627"/>
            <a:ext cx="9206909" cy="6905181"/>
          </a:xfrm>
          <a:prstGeom prst="rect">
            <a:avLst/>
          </a:prstGeom>
          <a:noFill/>
        </p:spPr>
      </p:pic>
    </p:spTree>
    <p:extLst>
      <p:ext uri="{BB962C8B-B14F-4D97-AF65-F5344CB8AC3E}">
        <p14:creationId xmlns:p14="http://schemas.microsoft.com/office/powerpoint/2010/main" xmlns="" val="3553049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PI1-6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 y="8619"/>
            <a:ext cx="9206909" cy="6888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53041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89978" y="1593189"/>
            <a:ext cx="8241323" cy="4278313"/>
            <a:chOff x="0" y="1076"/>
            <a:chExt cx="2454" cy="1291"/>
          </a:xfrm>
        </p:grpSpPr>
        <p:sp>
          <p:nvSpPr>
            <p:cNvPr id="3" name="Freeform 6"/>
            <p:cNvSpPr>
              <a:spLocks/>
            </p:cNvSpPr>
            <p:nvPr/>
          </p:nvSpPr>
          <p:spPr bwMode="auto">
            <a:xfrm>
              <a:off x="0" y="1233"/>
              <a:ext cx="8" cy="6"/>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17" y="16"/>
                  </a:lnTo>
                  <a:lnTo>
                    <a:pt x="0" y="16"/>
                  </a:lnTo>
                  <a:lnTo>
                    <a:pt x="17"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4" name="Freeform 7"/>
            <p:cNvSpPr>
              <a:spLocks/>
            </p:cNvSpPr>
            <p:nvPr/>
          </p:nvSpPr>
          <p:spPr bwMode="auto">
            <a:xfrm>
              <a:off x="192" y="1285"/>
              <a:ext cx="13" cy="18"/>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0" y="15"/>
                  </a:moveTo>
                  <a:lnTo>
                    <a:pt x="15" y="46"/>
                  </a:lnTo>
                  <a:lnTo>
                    <a:pt x="30" y="46"/>
                  </a:lnTo>
                  <a:lnTo>
                    <a:pt x="30" y="0"/>
                  </a:lnTo>
                  <a:lnTo>
                    <a:pt x="0" y="15"/>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5" name="Freeform 8"/>
            <p:cNvSpPr>
              <a:spLocks/>
            </p:cNvSpPr>
            <p:nvPr/>
          </p:nvSpPr>
          <p:spPr bwMode="auto">
            <a:xfrm>
              <a:off x="192" y="1315"/>
              <a:ext cx="8" cy="12"/>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16" y="0"/>
                  </a:moveTo>
                  <a:lnTo>
                    <a:pt x="0" y="16"/>
                  </a:lnTo>
                  <a:lnTo>
                    <a:pt x="16" y="31"/>
                  </a:lnTo>
                  <a:lnTo>
                    <a:pt x="16"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6" name="Freeform 9"/>
            <p:cNvSpPr>
              <a:spLocks/>
            </p:cNvSpPr>
            <p:nvPr/>
          </p:nvSpPr>
          <p:spPr bwMode="auto">
            <a:xfrm>
              <a:off x="192" y="1331"/>
              <a:ext cx="8" cy="13"/>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0"/>
                  </a:lnTo>
                  <a:lnTo>
                    <a:pt x="16" y="31"/>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7" name="Freeform 10"/>
            <p:cNvSpPr>
              <a:spLocks/>
            </p:cNvSpPr>
            <p:nvPr/>
          </p:nvSpPr>
          <p:spPr bwMode="auto">
            <a:xfrm>
              <a:off x="571" y="1947"/>
              <a:ext cx="95" cy="107"/>
            </a:xfrm>
            <a:custGeom>
              <a:avLst/>
              <a:gdLst>
                <a:gd name="T0" fmla="*/ 0 w 224"/>
                <a:gd name="T1" fmla="*/ 0 h 279"/>
                <a:gd name="T2" fmla="*/ 0 w 224"/>
                <a:gd name="T3" fmla="*/ 0 h 279"/>
                <a:gd name="T4" fmla="*/ 0 w 224"/>
                <a:gd name="T5" fmla="*/ 0 h 279"/>
                <a:gd name="T6" fmla="*/ 0 w 224"/>
                <a:gd name="T7" fmla="*/ 0 h 279"/>
                <a:gd name="T8" fmla="*/ 0 w 224"/>
                <a:gd name="T9" fmla="*/ 0 h 279"/>
                <a:gd name="T10" fmla="*/ 0 w 224"/>
                <a:gd name="T11" fmla="*/ 0 h 279"/>
                <a:gd name="T12" fmla="*/ 0 w 224"/>
                <a:gd name="T13" fmla="*/ 0 h 279"/>
                <a:gd name="T14" fmla="*/ 0 w 224"/>
                <a:gd name="T15" fmla="*/ 0 h 279"/>
                <a:gd name="T16" fmla="*/ 0 w 224"/>
                <a:gd name="T17" fmla="*/ 0 h 279"/>
                <a:gd name="T18" fmla="*/ 0 w 224"/>
                <a:gd name="T19" fmla="*/ 0 h 279"/>
                <a:gd name="T20" fmla="*/ 0 w 224"/>
                <a:gd name="T21" fmla="*/ 0 h 279"/>
                <a:gd name="T22" fmla="*/ 0 w 224"/>
                <a:gd name="T23" fmla="*/ 0 h 279"/>
                <a:gd name="T24" fmla="*/ 0 w 224"/>
                <a:gd name="T25" fmla="*/ 0 h 279"/>
                <a:gd name="T26" fmla="*/ 0 w 224"/>
                <a:gd name="T27" fmla="*/ 0 h 279"/>
                <a:gd name="T28" fmla="*/ 0 w 224"/>
                <a:gd name="T29" fmla="*/ 0 h 279"/>
                <a:gd name="T30" fmla="*/ 0 w 224"/>
                <a:gd name="T31" fmla="*/ 0 h 279"/>
                <a:gd name="T32" fmla="*/ 0 w 224"/>
                <a:gd name="T33" fmla="*/ 0 h 279"/>
                <a:gd name="T34" fmla="*/ 0 w 224"/>
                <a:gd name="T35" fmla="*/ 0 h 279"/>
                <a:gd name="T36" fmla="*/ 0 w 224"/>
                <a:gd name="T37" fmla="*/ 0 h 279"/>
                <a:gd name="T38" fmla="*/ 0 w 224"/>
                <a:gd name="T39" fmla="*/ 0 h 279"/>
                <a:gd name="T40" fmla="*/ 0 w 224"/>
                <a:gd name="T41" fmla="*/ 0 h 279"/>
                <a:gd name="T42" fmla="*/ 0 w 224"/>
                <a:gd name="T43" fmla="*/ 0 h 279"/>
                <a:gd name="T44" fmla="*/ 0 w 224"/>
                <a:gd name="T45" fmla="*/ 0 h 279"/>
                <a:gd name="T46" fmla="*/ 0 w 224"/>
                <a:gd name="T47" fmla="*/ 0 h 279"/>
                <a:gd name="T48" fmla="*/ 0 w 224"/>
                <a:gd name="T49" fmla="*/ 0 h 279"/>
                <a:gd name="T50" fmla="*/ 0 w 224"/>
                <a:gd name="T51" fmla="*/ 0 h 279"/>
                <a:gd name="T52" fmla="*/ 0 w 224"/>
                <a:gd name="T53" fmla="*/ 0 h 279"/>
                <a:gd name="T54" fmla="*/ 0 w 224"/>
                <a:gd name="T55" fmla="*/ 0 h 279"/>
                <a:gd name="T56" fmla="*/ 0 w 224"/>
                <a:gd name="T57" fmla="*/ 0 h 279"/>
                <a:gd name="T58" fmla="*/ 0 w 224"/>
                <a:gd name="T59" fmla="*/ 0 h 279"/>
                <a:gd name="T60" fmla="*/ 0 w 224"/>
                <a:gd name="T61" fmla="*/ 0 h 279"/>
                <a:gd name="T62" fmla="*/ 0 w 224"/>
                <a:gd name="T63" fmla="*/ 0 h 279"/>
                <a:gd name="T64" fmla="*/ 0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79"/>
                <a:gd name="T101" fmla="*/ 224 w 224"/>
                <a:gd name="T102" fmla="*/ 279 h 2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8" name="Freeform 11"/>
            <p:cNvSpPr>
              <a:spLocks/>
            </p:cNvSpPr>
            <p:nvPr/>
          </p:nvSpPr>
          <p:spPr bwMode="auto">
            <a:xfrm>
              <a:off x="475" y="1872"/>
              <a:ext cx="108" cy="140"/>
            </a:xfrm>
            <a:custGeom>
              <a:avLst/>
              <a:gdLst>
                <a:gd name="T0" fmla="*/ 0 w 253"/>
                <a:gd name="T1" fmla="*/ 0 h 370"/>
                <a:gd name="T2" fmla="*/ 0 w 253"/>
                <a:gd name="T3" fmla="*/ 0 h 370"/>
                <a:gd name="T4" fmla="*/ 0 w 253"/>
                <a:gd name="T5" fmla="*/ 0 h 370"/>
                <a:gd name="T6" fmla="*/ 0 w 253"/>
                <a:gd name="T7" fmla="*/ 0 h 370"/>
                <a:gd name="T8" fmla="*/ 0 w 253"/>
                <a:gd name="T9" fmla="*/ 0 h 370"/>
                <a:gd name="T10" fmla="*/ 0 w 253"/>
                <a:gd name="T11" fmla="*/ 0 h 370"/>
                <a:gd name="T12" fmla="*/ 0 w 253"/>
                <a:gd name="T13" fmla="*/ 0 h 370"/>
                <a:gd name="T14" fmla="*/ 0 w 253"/>
                <a:gd name="T15" fmla="*/ 0 h 370"/>
                <a:gd name="T16" fmla="*/ 0 w 253"/>
                <a:gd name="T17" fmla="*/ 0 h 370"/>
                <a:gd name="T18" fmla="*/ 0 w 253"/>
                <a:gd name="T19" fmla="*/ 0 h 370"/>
                <a:gd name="T20" fmla="*/ 0 w 253"/>
                <a:gd name="T21" fmla="*/ 0 h 370"/>
                <a:gd name="T22" fmla="*/ 0 w 253"/>
                <a:gd name="T23" fmla="*/ 0 h 370"/>
                <a:gd name="T24" fmla="*/ 0 w 253"/>
                <a:gd name="T25" fmla="*/ 0 h 370"/>
                <a:gd name="T26" fmla="*/ 0 w 253"/>
                <a:gd name="T27" fmla="*/ 0 h 370"/>
                <a:gd name="T28" fmla="*/ 0 w 253"/>
                <a:gd name="T29" fmla="*/ 0 h 370"/>
                <a:gd name="T30" fmla="*/ 0 w 253"/>
                <a:gd name="T31" fmla="*/ 0 h 370"/>
                <a:gd name="T32" fmla="*/ 0 w 253"/>
                <a:gd name="T33" fmla="*/ 0 h 370"/>
                <a:gd name="T34" fmla="*/ 0 w 253"/>
                <a:gd name="T35" fmla="*/ 0 h 370"/>
                <a:gd name="T36" fmla="*/ 0 w 253"/>
                <a:gd name="T37" fmla="*/ 0 h 370"/>
                <a:gd name="T38" fmla="*/ 0 w 253"/>
                <a:gd name="T39" fmla="*/ 0 h 370"/>
                <a:gd name="T40" fmla="*/ 0 w 253"/>
                <a:gd name="T41" fmla="*/ 0 h 370"/>
                <a:gd name="T42" fmla="*/ 0 w 253"/>
                <a:gd name="T43" fmla="*/ 0 h 370"/>
                <a:gd name="T44" fmla="*/ 0 w 253"/>
                <a:gd name="T45" fmla="*/ 0 h 370"/>
                <a:gd name="T46" fmla="*/ 0 w 253"/>
                <a:gd name="T47" fmla="*/ 0 h 370"/>
                <a:gd name="T48" fmla="*/ 0 w 253"/>
                <a:gd name="T49" fmla="*/ 0 h 370"/>
                <a:gd name="T50" fmla="*/ 0 w 253"/>
                <a:gd name="T51" fmla="*/ 0 h 370"/>
                <a:gd name="T52" fmla="*/ 0 w 253"/>
                <a:gd name="T53" fmla="*/ 0 h 370"/>
                <a:gd name="T54" fmla="*/ 0 w 253"/>
                <a:gd name="T55" fmla="*/ 0 h 370"/>
                <a:gd name="T56" fmla="*/ 0 w 253"/>
                <a:gd name="T57" fmla="*/ 0 h 370"/>
                <a:gd name="T58" fmla="*/ 0 w 253"/>
                <a:gd name="T59" fmla="*/ 0 h 370"/>
                <a:gd name="T60" fmla="*/ 0 w 253"/>
                <a:gd name="T61" fmla="*/ 0 h 370"/>
                <a:gd name="T62" fmla="*/ 0 w 253"/>
                <a:gd name="T63" fmla="*/ 0 h 370"/>
                <a:gd name="T64" fmla="*/ 0 w 253"/>
                <a:gd name="T65" fmla="*/ 0 h 370"/>
                <a:gd name="T66" fmla="*/ 0 w 253"/>
                <a:gd name="T67" fmla="*/ 0 h 370"/>
                <a:gd name="T68" fmla="*/ 0 w 253"/>
                <a:gd name="T69" fmla="*/ 0 h 370"/>
                <a:gd name="T70" fmla="*/ 0 w 253"/>
                <a:gd name="T71" fmla="*/ 0 h 370"/>
                <a:gd name="T72" fmla="*/ 0 w 253"/>
                <a:gd name="T73" fmla="*/ 0 h 370"/>
                <a:gd name="T74" fmla="*/ 0 w 253"/>
                <a:gd name="T75" fmla="*/ 0 h 370"/>
                <a:gd name="T76" fmla="*/ 0 w 253"/>
                <a:gd name="T77" fmla="*/ 0 h 370"/>
                <a:gd name="T78" fmla="*/ 0 w 253"/>
                <a:gd name="T79" fmla="*/ 0 h 370"/>
                <a:gd name="T80" fmla="*/ 0 w 253"/>
                <a:gd name="T81" fmla="*/ 0 h 370"/>
                <a:gd name="T82" fmla="*/ 0 w 253"/>
                <a:gd name="T83" fmla="*/ 0 h 370"/>
                <a:gd name="T84" fmla="*/ 0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370"/>
                <a:gd name="T131" fmla="*/ 253 w 253"/>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9" name="Freeform 12"/>
            <p:cNvSpPr>
              <a:spLocks/>
            </p:cNvSpPr>
            <p:nvPr/>
          </p:nvSpPr>
          <p:spPr bwMode="auto">
            <a:xfrm>
              <a:off x="480" y="1861"/>
              <a:ext cx="52" cy="46"/>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24"/>
                <a:gd name="T53" fmla="*/ 120 w 120"/>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0" name="Freeform 13"/>
            <p:cNvSpPr>
              <a:spLocks/>
            </p:cNvSpPr>
            <p:nvPr/>
          </p:nvSpPr>
          <p:spPr bwMode="auto">
            <a:xfrm>
              <a:off x="205" y="1419"/>
              <a:ext cx="423" cy="245"/>
            </a:xfrm>
            <a:custGeom>
              <a:avLst/>
              <a:gdLst>
                <a:gd name="T0" fmla="*/ 0 w 985"/>
                <a:gd name="T1" fmla="*/ 0 h 647"/>
                <a:gd name="T2" fmla="*/ 0 w 985"/>
                <a:gd name="T3" fmla="*/ 0 h 647"/>
                <a:gd name="T4" fmla="*/ 0 w 985"/>
                <a:gd name="T5" fmla="*/ 0 h 647"/>
                <a:gd name="T6" fmla="*/ 0 w 985"/>
                <a:gd name="T7" fmla="*/ 0 h 647"/>
                <a:gd name="T8" fmla="*/ 0 w 985"/>
                <a:gd name="T9" fmla="*/ 0 h 647"/>
                <a:gd name="T10" fmla="*/ 0 w 985"/>
                <a:gd name="T11" fmla="*/ 0 h 647"/>
                <a:gd name="T12" fmla="*/ 0 w 985"/>
                <a:gd name="T13" fmla="*/ 0 h 647"/>
                <a:gd name="T14" fmla="*/ 0 w 985"/>
                <a:gd name="T15" fmla="*/ 0 h 647"/>
                <a:gd name="T16" fmla="*/ 0 w 985"/>
                <a:gd name="T17" fmla="*/ 0 h 647"/>
                <a:gd name="T18" fmla="*/ 0 w 985"/>
                <a:gd name="T19" fmla="*/ 0 h 647"/>
                <a:gd name="T20" fmla="*/ 0 w 985"/>
                <a:gd name="T21" fmla="*/ 0 h 647"/>
                <a:gd name="T22" fmla="*/ 0 w 985"/>
                <a:gd name="T23" fmla="*/ 0 h 647"/>
                <a:gd name="T24" fmla="*/ 0 w 985"/>
                <a:gd name="T25" fmla="*/ 0 h 647"/>
                <a:gd name="T26" fmla="*/ 0 w 985"/>
                <a:gd name="T27" fmla="*/ 0 h 647"/>
                <a:gd name="T28" fmla="*/ 0 w 985"/>
                <a:gd name="T29" fmla="*/ 0 h 647"/>
                <a:gd name="T30" fmla="*/ 0 w 985"/>
                <a:gd name="T31" fmla="*/ 0 h 647"/>
                <a:gd name="T32" fmla="*/ 0 w 985"/>
                <a:gd name="T33" fmla="*/ 0 h 647"/>
                <a:gd name="T34" fmla="*/ 0 w 985"/>
                <a:gd name="T35" fmla="*/ 0 h 647"/>
                <a:gd name="T36" fmla="*/ 0 w 985"/>
                <a:gd name="T37" fmla="*/ 0 h 647"/>
                <a:gd name="T38" fmla="*/ 0 w 985"/>
                <a:gd name="T39" fmla="*/ 0 h 647"/>
                <a:gd name="T40" fmla="*/ 0 w 985"/>
                <a:gd name="T41" fmla="*/ 0 h 647"/>
                <a:gd name="T42" fmla="*/ 0 w 985"/>
                <a:gd name="T43" fmla="*/ 0 h 647"/>
                <a:gd name="T44" fmla="*/ 0 w 985"/>
                <a:gd name="T45" fmla="*/ 0 h 647"/>
                <a:gd name="T46" fmla="*/ 0 w 985"/>
                <a:gd name="T47" fmla="*/ 0 h 647"/>
                <a:gd name="T48" fmla="*/ 0 w 985"/>
                <a:gd name="T49" fmla="*/ 0 h 647"/>
                <a:gd name="T50" fmla="*/ 0 w 985"/>
                <a:gd name="T51" fmla="*/ 0 h 647"/>
                <a:gd name="T52" fmla="*/ 0 w 985"/>
                <a:gd name="T53" fmla="*/ 0 h 647"/>
                <a:gd name="T54" fmla="*/ 0 w 985"/>
                <a:gd name="T55" fmla="*/ 0 h 647"/>
                <a:gd name="T56" fmla="*/ 0 w 985"/>
                <a:gd name="T57" fmla="*/ 0 h 647"/>
                <a:gd name="T58" fmla="*/ 0 w 985"/>
                <a:gd name="T59" fmla="*/ 0 h 647"/>
                <a:gd name="T60" fmla="*/ 0 w 985"/>
                <a:gd name="T61" fmla="*/ 0 h 647"/>
                <a:gd name="T62" fmla="*/ 0 w 985"/>
                <a:gd name="T63" fmla="*/ 0 h 647"/>
                <a:gd name="T64" fmla="*/ 0 w 985"/>
                <a:gd name="T65" fmla="*/ 0 h 647"/>
                <a:gd name="T66" fmla="*/ 0 w 985"/>
                <a:gd name="T67" fmla="*/ 0 h 647"/>
                <a:gd name="T68" fmla="*/ 0 w 985"/>
                <a:gd name="T69" fmla="*/ 0 h 647"/>
                <a:gd name="T70" fmla="*/ 0 w 985"/>
                <a:gd name="T71" fmla="*/ 0 h 647"/>
                <a:gd name="T72" fmla="*/ 0 w 985"/>
                <a:gd name="T73" fmla="*/ 0 h 647"/>
                <a:gd name="T74" fmla="*/ 0 w 985"/>
                <a:gd name="T75" fmla="*/ 0 h 647"/>
                <a:gd name="T76" fmla="*/ 0 w 985"/>
                <a:gd name="T77" fmla="*/ 0 h 647"/>
                <a:gd name="T78" fmla="*/ 0 w 985"/>
                <a:gd name="T79" fmla="*/ 0 h 647"/>
                <a:gd name="T80" fmla="*/ 0 w 985"/>
                <a:gd name="T81" fmla="*/ 0 h 647"/>
                <a:gd name="T82" fmla="*/ 0 w 985"/>
                <a:gd name="T83" fmla="*/ 0 h 647"/>
                <a:gd name="T84" fmla="*/ 0 w 985"/>
                <a:gd name="T85" fmla="*/ 0 h 647"/>
                <a:gd name="T86" fmla="*/ 0 w 985"/>
                <a:gd name="T87" fmla="*/ 0 h 647"/>
                <a:gd name="T88" fmla="*/ 0 w 985"/>
                <a:gd name="T89" fmla="*/ 0 h 647"/>
                <a:gd name="T90" fmla="*/ 0 w 985"/>
                <a:gd name="T91" fmla="*/ 0 h 647"/>
                <a:gd name="T92" fmla="*/ 0 w 985"/>
                <a:gd name="T93" fmla="*/ 0 h 647"/>
                <a:gd name="T94" fmla="*/ 0 w 985"/>
                <a:gd name="T95" fmla="*/ 0 h 647"/>
                <a:gd name="T96" fmla="*/ 0 w 985"/>
                <a:gd name="T97" fmla="*/ 0 h 647"/>
                <a:gd name="T98" fmla="*/ 0 w 985"/>
                <a:gd name="T99" fmla="*/ 0 h 647"/>
                <a:gd name="T100" fmla="*/ 0 w 985"/>
                <a:gd name="T101" fmla="*/ 0 h 647"/>
                <a:gd name="T102" fmla="*/ 0 w 985"/>
                <a:gd name="T103" fmla="*/ 0 h 647"/>
                <a:gd name="T104" fmla="*/ 0 w 985"/>
                <a:gd name="T105" fmla="*/ 0 h 647"/>
                <a:gd name="T106" fmla="*/ 0 w 985"/>
                <a:gd name="T107" fmla="*/ 0 h 647"/>
                <a:gd name="T108" fmla="*/ 0 w 985"/>
                <a:gd name="T109" fmla="*/ 0 h 647"/>
                <a:gd name="T110" fmla="*/ 0 w 985"/>
                <a:gd name="T111" fmla="*/ 0 h 647"/>
                <a:gd name="T112" fmla="*/ 0 w 985"/>
                <a:gd name="T113" fmla="*/ 0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5"/>
                <a:gd name="T172" fmla="*/ 0 h 647"/>
                <a:gd name="T173" fmla="*/ 985 w 985"/>
                <a:gd name="T174" fmla="*/ 647 h 6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1" name="Freeform 14"/>
            <p:cNvSpPr>
              <a:spLocks/>
            </p:cNvSpPr>
            <p:nvPr/>
          </p:nvSpPr>
          <p:spPr bwMode="auto">
            <a:xfrm>
              <a:off x="25" y="1111"/>
              <a:ext cx="270" cy="227"/>
            </a:xfrm>
            <a:custGeom>
              <a:avLst/>
              <a:gdLst>
                <a:gd name="T0" fmla="*/ 0 w 627"/>
                <a:gd name="T1" fmla="*/ 0 h 600"/>
                <a:gd name="T2" fmla="*/ 0 w 627"/>
                <a:gd name="T3" fmla="*/ 0 h 600"/>
                <a:gd name="T4" fmla="*/ 0 w 627"/>
                <a:gd name="T5" fmla="*/ 0 h 600"/>
                <a:gd name="T6" fmla="*/ 0 w 627"/>
                <a:gd name="T7" fmla="*/ 0 h 600"/>
                <a:gd name="T8" fmla="*/ 0 w 627"/>
                <a:gd name="T9" fmla="*/ 0 h 600"/>
                <a:gd name="T10" fmla="*/ 0 w 627"/>
                <a:gd name="T11" fmla="*/ 0 h 600"/>
                <a:gd name="T12" fmla="*/ 0 w 627"/>
                <a:gd name="T13" fmla="*/ 0 h 600"/>
                <a:gd name="T14" fmla="*/ 0 w 627"/>
                <a:gd name="T15" fmla="*/ 0 h 600"/>
                <a:gd name="T16" fmla="*/ 0 w 627"/>
                <a:gd name="T17" fmla="*/ 0 h 600"/>
                <a:gd name="T18" fmla="*/ 0 w 627"/>
                <a:gd name="T19" fmla="*/ 0 h 600"/>
                <a:gd name="T20" fmla="*/ 0 w 627"/>
                <a:gd name="T21" fmla="*/ 0 h 600"/>
                <a:gd name="T22" fmla="*/ 0 w 627"/>
                <a:gd name="T23" fmla="*/ 0 h 600"/>
                <a:gd name="T24" fmla="*/ 0 w 627"/>
                <a:gd name="T25" fmla="*/ 0 h 600"/>
                <a:gd name="T26" fmla="*/ 0 w 627"/>
                <a:gd name="T27" fmla="*/ 0 h 600"/>
                <a:gd name="T28" fmla="*/ 0 w 627"/>
                <a:gd name="T29" fmla="*/ 0 h 600"/>
                <a:gd name="T30" fmla="*/ 0 w 627"/>
                <a:gd name="T31" fmla="*/ 0 h 600"/>
                <a:gd name="T32" fmla="*/ 0 w 627"/>
                <a:gd name="T33" fmla="*/ 0 h 600"/>
                <a:gd name="T34" fmla="*/ 0 w 627"/>
                <a:gd name="T35" fmla="*/ 0 h 600"/>
                <a:gd name="T36" fmla="*/ 0 w 627"/>
                <a:gd name="T37" fmla="*/ 0 h 600"/>
                <a:gd name="T38" fmla="*/ 0 w 627"/>
                <a:gd name="T39" fmla="*/ 0 h 600"/>
                <a:gd name="T40" fmla="*/ 0 w 627"/>
                <a:gd name="T41" fmla="*/ 0 h 600"/>
                <a:gd name="T42" fmla="*/ 0 w 627"/>
                <a:gd name="T43" fmla="*/ 0 h 600"/>
                <a:gd name="T44" fmla="*/ 0 w 627"/>
                <a:gd name="T45" fmla="*/ 0 h 600"/>
                <a:gd name="T46" fmla="*/ 0 w 627"/>
                <a:gd name="T47" fmla="*/ 0 h 600"/>
                <a:gd name="T48" fmla="*/ 0 w 627"/>
                <a:gd name="T49" fmla="*/ 0 h 600"/>
                <a:gd name="T50" fmla="*/ 0 w 627"/>
                <a:gd name="T51" fmla="*/ 0 h 600"/>
                <a:gd name="T52" fmla="*/ 0 w 627"/>
                <a:gd name="T53" fmla="*/ 0 h 600"/>
                <a:gd name="T54" fmla="*/ 0 w 627"/>
                <a:gd name="T55" fmla="*/ 0 h 600"/>
                <a:gd name="T56" fmla="*/ 0 w 627"/>
                <a:gd name="T57" fmla="*/ 0 h 600"/>
                <a:gd name="T58" fmla="*/ 0 w 627"/>
                <a:gd name="T59" fmla="*/ 0 h 600"/>
                <a:gd name="T60" fmla="*/ 0 w 627"/>
                <a:gd name="T61" fmla="*/ 0 h 600"/>
                <a:gd name="T62" fmla="*/ 0 w 627"/>
                <a:gd name="T63" fmla="*/ 0 h 600"/>
                <a:gd name="T64" fmla="*/ 0 w 627"/>
                <a:gd name="T65" fmla="*/ 0 h 600"/>
                <a:gd name="T66" fmla="*/ 0 w 627"/>
                <a:gd name="T67" fmla="*/ 0 h 600"/>
                <a:gd name="T68" fmla="*/ 0 w 627"/>
                <a:gd name="T69" fmla="*/ 0 h 600"/>
                <a:gd name="T70" fmla="*/ 0 w 627"/>
                <a:gd name="T71" fmla="*/ 0 h 600"/>
                <a:gd name="T72" fmla="*/ 0 w 627"/>
                <a:gd name="T73" fmla="*/ 0 h 600"/>
                <a:gd name="T74" fmla="*/ 0 w 627"/>
                <a:gd name="T75" fmla="*/ 0 h 600"/>
                <a:gd name="T76" fmla="*/ 0 w 627"/>
                <a:gd name="T77" fmla="*/ 0 h 600"/>
                <a:gd name="T78" fmla="*/ 0 w 627"/>
                <a:gd name="T79" fmla="*/ 0 h 600"/>
                <a:gd name="T80" fmla="*/ 0 w 627"/>
                <a:gd name="T81" fmla="*/ 0 h 600"/>
                <a:gd name="T82" fmla="*/ 0 w 627"/>
                <a:gd name="T83" fmla="*/ 0 h 600"/>
                <a:gd name="T84" fmla="*/ 0 w 627"/>
                <a:gd name="T85" fmla="*/ 0 h 600"/>
                <a:gd name="T86" fmla="*/ 0 w 627"/>
                <a:gd name="T87" fmla="*/ 0 h 600"/>
                <a:gd name="T88" fmla="*/ 0 w 627"/>
                <a:gd name="T89" fmla="*/ 0 h 600"/>
                <a:gd name="T90" fmla="*/ 0 w 627"/>
                <a:gd name="T91" fmla="*/ 0 h 600"/>
                <a:gd name="T92" fmla="*/ 0 w 627"/>
                <a:gd name="T93" fmla="*/ 0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7"/>
                <a:gd name="T142" fmla="*/ 0 h 600"/>
                <a:gd name="T143" fmla="*/ 627 w 627"/>
                <a:gd name="T144" fmla="*/ 600 h 6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2" name="Freeform 15"/>
            <p:cNvSpPr>
              <a:spLocks/>
            </p:cNvSpPr>
            <p:nvPr/>
          </p:nvSpPr>
          <p:spPr bwMode="auto">
            <a:xfrm>
              <a:off x="327" y="1221"/>
              <a:ext cx="39" cy="24"/>
            </a:xfrm>
            <a:custGeom>
              <a:avLst/>
              <a:gdLst>
                <a:gd name="T0" fmla="*/ 0 w 90"/>
                <a:gd name="T1" fmla="*/ 0 h 62"/>
                <a:gd name="T2" fmla="*/ 0 w 90"/>
                <a:gd name="T3" fmla="*/ 0 h 62"/>
                <a:gd name="T4" fmla="*/ 0 w 90"/>
                <a:gd name="T5" fmla="*/ 0 h 62"/>
                <a:gd name="T6" fmla="*/ 0 w 90"/>
                <a:gd name="T7" fmla="*/ 0 h 62"/>
                <a:gd name="T8" fmla="*/ 0 w 90"/>
                <a:gd name="T9" fmla="*/ 0 h 62"/>
                <a:gd name="T10" fmla="*/ 0 w 90"/>
                <a:gd name="T11" fmla="*/ 0 h 62"/>
                <a:gd name="T12" fmla="*/ 0 w 90"/>
                <a:gd name="T13" fmla="*/ 0 h 62"/>
                <a:gd name="T14" fmla="*/ 0 w 90"/>
                <a:gd name="T15" fmla="*/ 0 h 62"/>
                <a:gd name="T16" fmla="*/ 0 w 90"/>
                <a:gd name="T17" fmla="*/ 0 h 62"/>
                <a:gd name="T18" fmla="*/ 0 w 90"/>
                <a:gd name="T19" fmla="*/ 0 h 62"/>
                <a:gd name="T20" fmla="*/ 0 w 90"/>
                <a:gd name="T21" fmla="*/ 0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62"/>
                <a:gd name="T38" fmla="*/ 90 w 9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3" name="Freeform 16"/>
            <p:cNvSpPr>
              <a:spLocks/>
            </p:cNvSpPr>
            <p:nvPr/>
          </p:nvSpPr>
          <p:spPr bwMode="auto">
            <a:xfrm>
              <a:off x="339" y="1268"/>
              <a:ext cx="33" cy="24"/>
            </a:xfrm>
            <a:custGeom>
              <a:avLst/>
              <a:gdLst>
                <a:gd name="T0" fmla="*/ 0 w 77"/>
                <a:gd name="T1" fmla="*/ 0 h 63"/>
                <a:gd name="T2" fmla="*/ 0 w 77"/>
                <a:gd name="T3" fmla="*/ 0 h 63"/>
                <a:gd name="T4" fmla="*/ 0 w 77"/>
                <a:gd name="T5" fmla="*/ 0 h 63"/>
                <a:gd name="T6" fmla="*/ 0 w 77"/>
                <a:gd name="T7" fmla="*/ 0 h 63"/>
                <a:gd name="T8" fmla="*/ 0 w 77"/>
                <a:gd name="T9" fmla="*/ 0 h 63"/>
                <a:gd name="T10" fmla="*/ 0 w 77"/>
                <a:gd name="T11" fmla="*/ 0 h 63"/>
                <a:gd name="T12" fmla="*/ 0 w 77"/>
                <a:gd name="T13" fmla="*/ 0 h 63"/>
                <a:gd name="T14" fmla="*/ 0 w 77"/>
                <a:gd name="T15" fmla="*/ 0 h 63"/>
                <a:gd name="T16" fmla="*/ 0 w 77"/>
                <a:gd name="T17" fmla="*/ 0 h 63"/>
                <a:gd name="T18" fmla="*/ 0 w 77"/>
                <a:gd name="T19" fmla="*/ 0 h 63"/>
                <a:gd name="T20" fmla="*/ 0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63"/>
                <a:gd name="T35" fmla="*/ 77 w 7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4" name="Freeform 17"/>
            <p:cNvSpPr>
              <a:spLocks/>
            </p:cNvSpPr>
            <p:nvPr/>
          </p:nvSpPr>
          <p:spPr bwMode="auto">
            <a:xfrm>
              <a:off x="384" y="1395"/>
              <a:ext cx="7" cy="19"/>
            </a:xfrm>
            <a:custGeom>
              <a:avLst/>
              <a:gdLst>
                <a:gd name="T0" fmla="*/ 0 w 17"/>
                <a:gd name="T1" fmla="*/ 0 h 47"/>
                <a:gd name="T2" fmla="*/ 0 w 17"/>
                <a:gd name="T3" fmla="*/ 0 h 47"/>
                <a:gd name="T4" fmla="*/ 0 w 17"/>
                <a:gd name="T5" fmla="*/ 0 h 47"/>
                <a:gd name="T6" fmla="*/ 0 w 17"/>
                <a:gd name="T7" fmla="*/ 0 h 47"/>
                <a:gd name="T8" fmla="*/ 0 60000 65536"/>
                <a:gd name="T9" fmla="*/ 0 60000 65536"/>
                <a:gd name="T10" fmla="*/ 0 60000 65536"/>
                <a:gd name="T11" fmla="*/ 0 60000 65536"/>
                <a:gd name="T12" fmla="*/ 0 w 17"/>
                <a:gd name="T13" fmla="*/ 0 h 47"/>
                <a:gd name="T14" fmla="*/ 17 w 17"/>
                <a:gd name="T15" fmla="*/ 47 h 47"/>
              </a:gdLst>
              <a:ahLst/>
              <a:cxnLst>
                <a:cxn ang="T8">
                  <a:pos x="T0" y="T1"/>
                </a:cxn>
                <a:cxn ang="T9">
                  <a:pos x="T2" y="T3"/>
                </a:cxn>
                <a:cxn ang="T10">
                  <a:pos x="T4" y="T5"/>
                </a:cxn>
                <a:cxn ang="T11">
                  <a:pos x="T6" y="T7"/>
                </a:cxn>
              </a:cxnLst>
              <a:rect l="T12" t="T13" r="T14" b="T15"/>
              <a:pathLst>
                <a:path w="17" h="47">
                  <a:moveTo>
                    <a:pt x="0" y="0"/>
                  </a:moveTo>
                  <a:lnTo>
                    <a:pt x="16" y="0"/>
                  </a:lnTo>
                  <a:lnTo>
                    <a:pt x="16" y="46"/>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5" name="Freeform 18"/>
            <p:cNvSpPr>
              <a:spLocks/>
            </p:cNvSpPr>
            <p:nvPr/>
          </p:nvSpPr>
          <p:spPr bwMode="auto">
            <a:xfrm>
              <a:off x="441" y="1785"/>
              <a:ext cx="27" cy="24"/>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2"/>
                <a:gd name="T32" fmla="*/ 61 w 61"/>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6" name="Freeform 19"/>
            <p:cNvSpPr>
              <a:spLocks/>
            </p:cNvSpPr>
            <p:nvPr/>
          </p:nvSpPr>
          <p:spPr bwMode="auto">
            <a:xfrm>
              <a:off x="429" y="1756"/>
              <a:ext cx="33" cy="30"/>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78"/>
                <a:gd name="T26" fmla="*/ 76 w 76"/>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17" name="Freeform 20"/>
            <p:cNvSpPr>
              <a:spLocks/>
            </p:cNvSpPr>
            <p:nvPr/>
          </p:nvSpPr>
          <p:spPr bwMode="auto">
            <a:xfrm>
              <a:off x="416" y="1744"/>
              <a:ext cx="46" cy="24"/>
            </a:xfrm>
            <a:custGeom>
              <a:avLst/>
              <a:gdLst>
                <a:gd name="T0" fmla="*/ 0 w 106"/>
                <a:gd name="T1" fmla="*/ 0 h 63"/>
                <a:gd name="T2" fmla="*/ 0 w 106"/>
                <a:gd name="T3" fmla="*/ 0 h 63"/>
                <a:gd name="T4" fmla="*/ 0 w 106"/>
                <a:gd name="T5" fmla="*/ 0 h 63"/>
                <a:gd name="T6" fmla="*/ 0 w 106"/>
                <a:gd name="T7" fmla="*/ 0 h 63"/>
                <a:gd name="T8" fmla="*/ 0 w 106"/>
                <a:gd name="T9" fmla="*/ 0 h 63"/>
                <a:gd name="T10" fmla="*/ 0 w 106"/>
                <a:gd name="T11" fmla="*/ 0 h 63"/>
                <a:gd name="T12" fmla="*/ 0 w 106"/>
                <a:gd name="T13" fmla="*/ 0 h 63"/>
                <a:gd name="T14" fmla="*/ 0 w 106"/>
                <a:gd name="T15" fmla="*/ 0 h 63"/>
                <a:gd name="T16" fmla="*/ 0 w 10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3"/>
                <a:gd name="T29" fmla="*/ 106 w 10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8" name="Freeform 21"/>
            <p:cNvSpPr>
              <a:spLocks/>
            </p:cNvSpPr>
            <p:nvPr/>
          </p:nvSpPr>
          <p:spPr bwMode="auto">
            <a:xfrm>
              <a:off x="410" y="1756"/>
              <a:ext cx="19" cy="12"/>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31"/>
                  </a:moveTo>
                  <a:lnTo>
                    <a:pt x="45" y="16"/>
                  </a:lnTo>
                  <a:lnTo>
                    <a:pt x="15" y="0"/>
                  </a:lnTo>
                  <a:lnTo>
                    <a:pt x="0" y="16"/>
                  </a:lnTo>
                  <a:lnTo>
                    <a:pt x="30" y="31"/>
                  </a:lnTo>
                  <a:lnTo>
                    <a:pt x="45" y="3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9" name="Freeform 22"/>
            <p:cNvSpPr>
              <a:spLocks/>
            </p:cNvSpPr>
            <p:nvPr/>
          </p:nvSpPr>
          <p:spPr bwMode="auto">
            <a:xfrm>
              <a:off x="397" y="1727"/>
              <a:ext cx="32" cy="35"/>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93"/>
                <a:gd name="T41" fmla="*/ 75 w 75"/>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0" name="Freeform 23"/>
            <p:cNvSpPr>
              <a:spLocks/>
            </p:cNvSpPr>
            <p:nvPr/>
          </p:nvSpPr>
          <p:spPr bwMode="auto">
            <a:xfrm>
              <a:off x="423" y="1727"/>
              <a:ext cx="7" cy="12"/>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FFFF0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21" name="Freeform 24"/>
            <p:cNvSpPr>
              <a:spLocks/>
            </p:cNvSpPr>
            <p:nvPr/>
          </p:nvSpPr>
          <p:spPr bwMode="auto">
            <a:xfrm>
              <a:off x="230" y="1582"/>
              <a:ext cx="212" cy="175"/>
            </a:xfrm>
            <a:custGeom>
              <a:avLst/>
              <a:gdLst>
                <a:gd name="T0" fmla="*/ 0 w 492"/>
                <a:gd name="T1" fmla="*/ 0 h 462"/>
                <a:gd name="T2" fmla="*/ 0 w 492"/>
                <a:gd name="T3" fmla="*/ 0 h 462"/>
                <a:gd name="T4" fmla="*/ 0 w 492"/>
                <a:gd name="T5" fmla="*/ 0 h 462"/>
                <a:gd name="T6" fmla="*/ 0 w 492"/>
                <a:gd name="T7" fmla="*/ 0 h 462"/>
                <a:gd name="T8" fmla="*/ 0 w 492"/>
                <a:gd name="T9" fmla="*/ 0 h 462"/>
                <a:gd name="T10" fmla="*/ 0 w 492"/>
                <a:gd name="T11" fmla="*/ 0 h 462"/>
                <a:gd name="T12" fmla="*/ 0 w 492"/>
                <a:gd name="T13" fmla="*/ 0 h 462"/>
                <a:gd name="T14" fmla="*/ 0 w 492"/>
                <a:gd name="T15" fmla="*/ 0 h 462"/>
                <a:gd name="T16" fmla="*/ 0 w 492"/>
                <a:gd name="T17" fmla="*/ 0 h 462"/>
                <a:gd name="T18" fmla="*/ 0 w 492"/>
                <a:gd name="T19" fmla="*/ 0 h 462"/>
                <a:gd name="T20" fmla="*/ 0 w 492"/>
                <a:gd name="T21" fmla="*/ 0 h 462"/>
                <a:gd name="T22" fmla="*/ 0 w 492"/>
                <a:gd name="T23" fmla="*/ 0 h 462"/>
                <a:gd name="T24" fmla="*/ 0 w 492"/>
                <a:gd name="T25" fmla="*/ 0 h 462"/>
                <a:gd name="T26" fmla="*/ 0 w 492"/>
                <a:gd name="T27" fmla="*/ 0 h 462"/>
                <a:gd name="T28" fmla="*/ 0 w 492"/>
                <a:gd name="T29" fmla="*/ 0 h 462"/>
                <a:gd name="T30" fmla="*/ 0 w 492"/>
                <a:gd name="T31" fmla="*/ 0 h 462"/>
                <a:gd name="T32" fmla="*/ 0 w 492"/>
                <a:gd name="T33" fmla="*/ 0 h 462"/>
                <a:gd name="T34" fmla="*/ 0 w 492"/>
                <a:gd name="T35" fmla="*/ 0 h 462"/>
                <a:gd name="T36" fmla="*/ 0 w 492"/>
                <a:gd name="T37" fmla="*/ 0 h 462"/>
                <a:gd name="T38" fmla="*/ 0 w 492"/>
                <a:gd name="T39" fmla="*/ 0 h 462"/>
                <a:gd name="T40" fmla="*/ 0 w 492"/>
                <a:gd name="T41" fmla="*/ 0 h 462"/>
                <a:gd name="T42" fmla="*/ 0 w 492"/>
                <a:gd name="T43" fmla="*/ 0 h 462"/>
                <a:gd name="T44" fmla="*/ 0 w 492"/>
                <a:gd name="T45" fmla="*/ 0 h 462"/>
                <a:gd name="T46" fmla="*/ 0 w 492"/>
                <a:gd name="T47" fmla="*/ 0 h 462"/>
                <a:gd name="T48" fmla="*/ 0 w 492"/>
                <a:gd name="T49" fmla="*/ 0 h 462"/>
                <a:gd name="T50" fmla="*/ 0 w 492"/>
                <a:gd name="T51" fmla="*/ 0 h 462"/>
                <a:gd name="T52" fmla="*/ 0 w 492"/>
                <a:gd name="T53" fmla="*/ 0 h 462"/>
                <a:gd name="T54" fmla="*/ 0 w 492"/>
                <a:gd name="T55" fmla="*/ 0 h 462"/>
                <a:gd name="T56" fmla="*/ 0 w 492"/>
                <a:gd name="T57" fmla="*/ 0 h 462"/>
                <a:gd name="T58" fmla="*/ 0 w 492"/>
                <a:gd name="T59" fmla="*/ 0 h 462"/>
                <a:gd name="T60" fmla="*/ 0 w 492"/>
                <a:gd name="T61" fmla="*/ 0 h 462"/>
                <a:gd name="T62" fmla="*/ 0 w 492"/>
                <a:gd name="T63" fmla="*/ 0 h 462"/>
                <a:gd name="T64" fmla="*/ 0 w 492"/>
                <a:gd name="T65" fmla="*/ 0 h 462"/>
                <a:gd name="T66" fmla="*/ 0 w 492"/>
                <a:gd name="T67" fmla="*/ 0 h 462"/>
                <a:gd name="T68" fmla="*/ 0 w 492"/>
                <a:gd name="T69" fmla="*/ 0 h 462"/>
                <a:gd name="T70" fmla="*/ 0 w 492"/>
                <a:gd name="T71" fmla="*/ 0 h 462"/>
                <a:gd name="T72" fmla="*/ 0 w 492"/>
                <a:gd name="T73" fmla="*/ 0 h 462"/>
                <a:gd name="T74" fmla="*/ 0 w 492"/>
                <a:gd name="T75" fmla="*/ 0 h 462"/>
                <a:gd name="T76" fmla="*/ 0 w 492"/>
                <a:gd name="T77" fmla="*/ 0 h 462"/>
                <a:gd name="T78" fmla="*/ 0 w 492"/>
                <a:gd name="T79" fmla="*/ 0 h 462"/>
                <a:gd name="T80" fmla="*/ 0 w 492"/>
                <a:gd name="T81" fmla="*/ 0 h 462"/>
                <a:gd name="T82" fmla="*/ 0 w 492"/>
                <a:gd name="T83" fmla="*/ 0 h 462"/>
                <a:gd name="T84" fmla="*/ 0 w 492"/>
                <a:gd name="T85" fmla="*/ 0 h 462"/>
                <a:gd name="T86" fmla="*/ 0 w 492"/>
                <a:gd name="T87" fmla="*/ 0 h 462"/>
                <a:gd name="T88" fmla="*/ 0 w 492"/>
                <a:gd name="T89" fmla="*/ 0 h 462"/>
                <a:gd name="T90" fmla="*/ 0 w 492"/>
                <a:gd name="T91" fmla="*/ 0 h 462"/>
                <a:gd name="T92" fmla="*/ 0 w 492"/>
                <a:gd name="T93" fmla="*/ 0 h 462"/>
                <a:gd name="T94" fmla="*/ 0 w 492"/>
                <a:gd name="T95" fmla="*/ 0 h 462"/>
                <a:gd name="T96" fmla="*/ 0 w 492"/>
                <a:gd name="T97" fmla="*/ 0 h 462"/>
                <a:gd name="T98" fmla="*/ 0 w 492"/>
                <a:gd name="T99" fmla="*/ 0 h 462"/>
                <a:gd name="T100" fmla="*/ 0 w 492"/>
                <a:gd name="T101" fmla="*/ 0 h 462"/>
                <a:gd name="T102" fmla="*/ 0 w 492"/>
                <a:gd name="T103" fmla="*/ 0 h 462"/>
                <a:gd name="T104" fmla="*/ 0 w 492"/>
                <a:gd name="T105" fmla="*/ 0 h 462"/>
                <a:gd name="T106" fmla="*/ 0 w 492"/>
                <a:gd name="T107" fmla="*/ 0 h 462"/>
                <a:gd name="T108" fmla="*/ 0 w 492"/>
                <a:gd name="T109" fmla="*/ 0 h 462"/>
                <a:gd name="T110" fmla="*/ 0 w 492"/>
                <a:gd name="T111" fmla="*/ 0 h 462"/>
                <a:gd name="T112" fmla="*/ 0 w 492"/>
                <a:gd name="T113" fmla="*/ 0 h 462"/>
                <a:gd name="T114" fmla="*/ 0 w 492"/>
                <a:gd name="T115" fmla="*/ 0 h 462"/>
                <a:gd name="T116" fmla="*/ 0 w 492"/>
                <a:gd name="T117" fmla="*/ 0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2"/>
                <a:gd name="T178" fmla="*/ 0 h 462"/>
                <a:gd name="T179" fmla="*/ 492 w 492"/>
                <a:gd name="T180" fmla="*/ 462 h 4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2" name="Freeform 25"/>
            <p:cNvSpPr>
              <a:spLocks/>
            </p:cNvSpPr>
            <p:nvPr/>
          </p:nvSpPr>
          <p:spPr bwMode="auto">
            <a:xfrm>
              <a:off x="460" y="1686"/>
              <a:ext cx="78" cy="29"/>
            </a:xfrm>
            <a:custGeom>
              <a:avLst/>
              <a:gdLst>
                <a:gd name="T0" fmla="*/ 0 w 180"/>
                <a:gd name="T1" fmla="*/ 0 h 78"/>
                <a:gd name="T2" fmla="*/ 0 w 180"/>
                <a:gd name="T3" fmla="*/ 0 h 78"/>
                <a:gd name="T4" fmla="*/ 0 w 180"/>
                <a:gd name="T5" fmla="*/ 0 h 78"/>
                <a:gd name="T6" fmla="*/ 0 w 180"/>
                <a:gd name="T7" fmla="*/ 0 h 78"/>
                <a:gd name="T8" fmla="*/ 0 w 180"/>
                <a:gd name="T9" fmla="*/ 0 h 78"/>
                <a:gd name="T10" fmla="*/ 0 w 180"/>
                <a:gd name="T11" fmla="*/ 0 h 78"/>
                <a:gd name="T12" fmla="*/ 0 w 180"/>
                <a:gd name="T13" fmla="*/ 0 h 78"/>
                <a:gd name="T14" fmla="*/ 0 w 180"/>
                <a:gd name="T15" fmla="*/ 0 h 78"/>
                <a:gd name="T16" fmla="*/ 0 w 180"/>
                <a:gd name="T17" fmla="*/ 0 h 78"/>
                <a:gd name="T18" fmla="*/ 0 w 180"/>
                <a:gd name="T19" fmla="*/ 0 h 78"/>
                <a:gd name="T20" fmla="*/ 0 w 180"/>
                <a:gd name="T21" fmla="*/ 0 h 78"/>
                <a:gd name="T22" fmla="*/ 0 w 180"/>
                <a:gd name="T23" fmla="*/ 0 h 78"/>
                <a:gd name="T24" fmla="*/ 0 w 180"/>
                <a:gd name="T25" fmla="*/ 0 h 78"/>
                <a:gd name="T26" fmla="*/ 0 w 180"/>
                <a:gd name="T27" fmla="*/ 0 h 78"/>
                <a:gd name="T28" fmla="*/ 0 w 180"/>
                <a:gd name="T29" fmla="*/ 0 h 78"/>
                <a:gd name="T30" fmla="*/ 0 w 180"/>
                <a:gd name="T31" fmla="*/ 0 h 78"/>
                <a:gd name="T32" fmla="*/ 0 w 180"/>
                <a:gd name="T33" fmla="*/ 0 h 78"/>
                <a:gd name="T34" fmla="*/ 0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78"/>
                <a:gd name="T62" fmla="*/ 180 w 180"/>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23" name="Freeform 26"/>
            <p:cNvSpPr>
              <a:spLocks/>
            </p:cNvSpPr>
            <p:nvPr/>
          </p:nvSpPr>
          <p:spPr bwMode="auto">
            <a:xfrm>
              <a:off x="468" y="1698"/>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24" name="Freeform 27"/>
            <p:cNvSpPr>
              <a:spLocks/>
            </p:cNvSpPr>
            <p:nvPr/>
          </p:nvSpPr>
          <p:spPr bwMode="auto">
            <a:xfrm>
              <a:off x="506" y="1727"/>
              <a:ext cx="13" cy="6"/>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 name="T18" fmla="*/ 0 w 30"/>
                <a:gd name="T19" fmla="*/ 0 h 17"/>
                <a:gd name="T20" fmla="*/ 30 w 3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0" h="17">
                  <a:moveTo>
                    <a:pt x="0" y="16"/>
                  </a:moveTo>
                  <a:lnTo>
                    <a:pt x="15" y="16"/>
                  </a:lnTo>
                  <a:lnTo>
                    <a:pt x="29" y="16"/>
                  </a:lnTo>
                  <a:lnTo>
                    <a:pt x="29" y="0"/>
                  </a:lnTo>
                  <a:lnTo>
                    <a:pt x="0" y="0"/>
                  </a:lnTo>
                  <a:lnTo>
                    <a:pt x="0" y="16"/>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25" name="Freeform 28"/>
            <p:cNvSpPr>
              <a:spLocks/>
            </p:cNvSpPr>
            <p:nvPr/>
          </p:nvSpPr>
          <p:spPr bwMode="auto">
            <a:xfrm>
              <a:off x="532" y="1715"/>
              <a:ext cx="26" cy="24"/>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3"/>
                <a:gd name="T35" fmla="*/ 61 w 61"/>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6" name="Freeform 29"/>
            <p:cNvSpPr>
              <a:spLocks/>
            </p:cNvSpPr>
            <p:nvPr/>
          </p:nvSpPr>
          <p:spPr bwMode="auto">
            <a:xfrm>
              <a:off x="506" y="1674"/>
              <a:ext cx="8"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27" name="Line 30"/>
            <p:cNvSpPr>
              <a:spLocks noChangeShapeType="1"/>
            </p:cNvSpPr>
            <p:nvPr/>
          </p:nvSpPr>
          <p:spPr bwMode="auto">
            <a:xfrm>
              <a:off x="545" y="1704"/>
              <a:ext cx="0" cy="6"/>
            </a:xfrm>
            <a:prstGeom prst="line">
              <a:avLst/>
            </a:prstGeom>
            <a:noFill/>
            <a:ln w="12700"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solidFill>
                  <a:srgbClr val="000000"/>
                </a:solidFill>
              </a:endParaRPr>
            </a:p>
          </p:txBody>
        </p:sp>
        <p:sp>
          <p:nvSpPr>
            <p:cNvPr id="28" name="Freeform 31"/>
            <p:cNvSpPr>
              <a:spLocks/>
            </p:cNvSpPr>
            <p:nvPr/>
          </p:nvSpPr>
          <p:spPr bwMode="auto">
            <a:xfrm>
              <a:off x="205" y="1146"/>
              <a:ext cx="513" cy="372"/>
            </a:xfrm>
            <a:custGeom>
              <a:avLst/>
              <a:gdLst>
                <a:gd name="T0" fmla="*/ 0 w 1193"/>
                <a:gd name="T1" fmla="*/ 0 h 985"/>
                <a:gd name="T2" fmla="*/ 0 w 1193"/>
                <a:gd name="T3" fmla="*/ 0 h 985"/>
                <a:gd name="T4" fmla="*/ 0 w 1193"/>
                <a:gd name="T5" fmla="*/ 0 h 985"/>
                <a:gd name="T6" fmla="*/ 0 w 1193"/>
                <a:gd name="T7" fmla="*/ 0 h 985"/>
                <a:gd name="T8" fmla="*/ 0 w 1193"/>
                <a:gd name="T9" fmla="*/ 0 h 985"/>
                <a:gd name="T10" fmla="*/ 0 w 1193"/>
                <a:gd name="T11" fmla="*/ 0 h 985"/>
                <a:gd name="T12" fmla="*/ 0 w 1193"/>
                <a:gd name="T13" fmla="*/ 0 h 985"/>
                <a:gd name="T14" fmla="*/ 0 w 1193"/>
                <a:gd name="T15" fmla="*/ 0 h 985"/>
                <a:gd name="T16" fmla="*/ 0 w 1193"/>
                <a:gd name="T17" fmla="*/ 0 h 985"/>
                <a:gd name="T18" fmla="*/ 0 w 1193"/>
                <a:gd name="T19" fmla="*/ 0 h 985"/>
                <a:gd name="T20" fmla="*/ 0 w 1193"/>
                <a:gd name="T21" fmla="*/ 0 h 985"/>
                <a:gd name="T22" fmla="*/ 0 w 1193"/>
                <a:gd name="T23" fmla="*/ 0 h 985"/>
                <a:gd name="T24" fmla="*/ 0 w 1193"/>
                <a:gd name="T25" fmla="*/ 0 h 985"/>
                <a:gd name="T26" fmla="*/ 0 w 1193"/>
                <a:gd name="T27" fmla="*/ 0 h 985"/>
                <a:gd name="T28" fmla="*/ 0 w 1193"/>
                <a:gd name="T29" fmla="*/ 0 h 985"/>
                <a:gd name="T30" fmla="*/ 0 w 1193"/>
                <a:gd name="T31" fmla="*/ 0 h 985"/>
                <a:gd name="T32" fmla="*/ 0 w 1193"/>
                <a:gd name="T33" fmla="*/ 0 h 985"/>
                <a:gd name="T34" fmla="*/ 0 w 1193"/>
                <a:gd name="T35" fmla="*/ 0 h 985"/>
                <a:gd name="T36" fmla="*/ 0 w 1193"/>
                <a:gd name="T37" fmla="*/ 0 h 985"/>
                <a:gd name="T38" fmla="*/ 0 w 1193"/>
                <a:gd name="T39" fmla="*/ 0 h 985"/>
                <a:gd name="T40" fmla="*/ 0 w 1193"/>
                <a:gd name="T41" fmla="*/ 0 h 985"/>
                <a:gd name="T42" fmla="*/ 0 w 1193"/>
                <a:gd name="T43" fmla="*/ 0 h 985"/>
                <a:gd name="T44" fmla="*/ 0 w 1193"/>
                <a:gd name="T45" fmla="*/ 0 h 985"/>
                <a:gd name="T46" fmla="*/ 0 w 1193"/>
                <a:gd name="T47" fmla="*/ 0 h 985"/>
                <a:gd name="T48" fmla="*/ 0 w 1193"/>
                <a:gd name="T49" fmla="*/ 0 h 985"/>
                <a:gd name="T50" fmla="*/ 0 w 1193"/>
                <a:gd name="T51" fmla="*/ 0 h 985"/>
                <a:gd name="T52" fmla="*/ 0 w 1193"/>
                <a:gd name="T53" fmla="*/ 0 h 985"/>
                <a:gd name="T54" fmla="*/ 0 w 1193"/>
                <a:gd name="T55" fmla="*/ 0 h 985"/>
                <a:gd name="T56" fmla="*/ 0 w 1193"/>
                <a:gd name="T57" fmla="*/ 0 h 985"/>
                <a:gd name="T58" fmla="*/ 0 w 1193"/>
                <a:gd name="T59" fmla="*/ 0 h 985"/>
                <a:gd name="T60" fmla="*/ 0 w 1193"/>
                <a:gd name="T61" fmla="*/ 0 h 985"/>
                <a:gd name="T62" fmla="*/ 0 w 1193"/>
                <a:gd name="T63" fmla="*/ 0 h 985"/>
                <a:gd name="T64" fmla="*/ 0 w 1193"/>
                <a:gd name="T65" fmla="*/ 0 h 985"/>
                <a:gd name="T66" fmla="*/ 0 w 1193"/>
                <a:gd name="T67" fmla="*/ 0 h 985"/>
                <a:gd name="T68" fmla="*/ 0 w 1193"/>
                <a:gd name="T69" fmla="*/ 0 h 985"/>
                <a:gd name="T70" fmla="*/ 0 w 1193"/>
                <a:gd name="T71" fmla="*/ 0 h 985"/>
                <a:gd name="T72" fmla="*/ 0 w 1193"/>
                <a:gd name="T73" fmla="*/ 0 h 985"/>
                <a:gd name="T74" fmla="*/ 0 w 1193"/>
                <a:gd name="T75" fmla="*/ 0 h 985"/>
                <a:gd name="T76" fmla="*/ 0 w 1193"/>
                <a:gd name="T77" fmla="*/ 0 h 985"/>
                <a:gd name="T78" fmla="*/ 0 w 1193"/>
                <a:gd name="T79" fmla="*/ 0 h 985"/>
                <a:gd name="T80" fmla="*/ 0 w 1193"/>
                <a:gd name="T81" fmla="*/ 0 h 985"/>
                <a:gd name="T82" fmla="*/ 0 w 1193"/>
                <a:gd name="T83" fmla="*/ 0 h 985"/>
                <a:gd name="T84" fmla="*/ 0 w 1193"/>
                <a:gd name="T85" fmla="*/ 0 h 985"/>
                <a:gd name="T86" fmla="*/ 0 w 1193"/>
                <a:gd name="T87" fmla="*/ 0 h 985"/>
                <a:gd name="T88" fmla="*/ 0 w 1193"/>
                <a:gd name="T89" fmla="*/ 0 h 985"/>
                <a:gd name="T90" fmla="*/ 0 w 1193"/>
                <a:gd name="T91" fmla="*/ 0 h 985"/>
                <a:gd name="T92" fmla="*/ 0 w 1193"/>
                <a:gd name="T93" fmla="*/ 0 h 985"/>
                <a:gd name="T94" fmla="*/ 0 w 1193"/>
                <a:gd name="T95" fmla="*/ 0 h 985"/>
                <a:gd name="T96" fmla="*/ 0 w 1193"/>
                <a:gd name="T97" fmla="*/ 0 h 985"/>
                <a:gd name="T98" fmla="*/ 0 w 1193"/>
                <a:gd name="T99" fmla="*/ 0 h 985"/>
                <a:gd name="T100" fmla="*/ 0 w 1193"/>
                <a:gd name="T101" fmla="*/ 0 h 985"/>
                <a:gd name="T102" fmla="*/ 0 w 1193"/>
                <a:gd name="T103" fmla="*/ 0 h 985"/>
                <a:gd name="T104" fmla="*/ 0 w 1193"/>
                <a:gd name="T105" fmla="*/ 0 h 985"/>
                <a:gd name="T106" fmla="*/ 0 w 1193"/>
                <a:gd name="T107" fmla="*/ 0 h 985"/>
                <a:gd name="T108" fmla="*/ 0 w 1193"/>
                <a:gd name="T109" fmla="*/ 0 h 985"/>
                <a:gd name="T110" fmla="*/ 0 w 1193"/>
                <a:gd name="T111" fmla="*/ 0 h 985"/>
                <a:gd name="T112" fmla="*/ 0 w 1193"/>
                <a:gd name="T113" fmla="*/ 0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3"/>
                <a:gd name="T172" fmla="*/ 0 h 985"/>
                <a:gd name="T173" fmla="*/ 1193 w 1193"/>
                <a:gd name="T174" fmla="*/ 985 h 9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29" name="Freeform 32"/>
            <p:cNvSpPr>
              <a:spLocks/>
            </p:cNvSpPr>
            <p:nvPr/>
          </p:nvSpPr>
          <p:spPr bwMode="auto">
            <a:xfrm>
              <a:off x="205" y="1146"/>
              <a:ext cx="519" cy="378"/>
            </a:xfrm>
            <a:custGeom>
              <a:avLst/>
              <a:gdLst>
                <a:gd name="T0" fmla="*/ 0 w 1208"/>
                <a:gd name="T1" fmla="*/ 0 h 1000"/>
                <a:gd name="T2" fmla="*/ 0 w 1208"/>
                <a:gd name="T3" fmla="*/ 0 h 1000"/>
                <a:gd name="T4" fmla="*/ 0 w 1208"/>
                <a:gd name="T5" fmla="*/ 0 h 1000"/>
                <a:gd name="T6" fmla="*/ 0 w 1208"/>
                <a:gd name="T7" fmla="*/ 0 h 1000"/>
                <a:gd name="T8" fmla="*/ 0 w 1208"/>
                <a:gd name="T9" fmla="*/ 0 h 1000"/>
                <a:gd name="T10" fmla="*/ 0 w 1208"/>
                <a:gd name="T11" fmla="*/ 0 h 1000"/>
                <a:gd name="T12" fmla="*/ 0 w 1208"/>
                <a:gd name="T13" fmla="*/ 0 h 1000"/>
                <a:gd name="T14" fmla="*/ 0 w 1208"/>
                <a:gd name="T15" fmla="*/ 0 h 1000"/>
                <a:gd name="T16" fmla="*/ 0 w 1208"/>
                <a:gd name="T17" fmla="*/ 0 h 1000"/>
                <a:gd name="T18" fmla="*/ 0 w 1208"/>
                <a:gd name="T19" fmla="*/ 0 h 1000"/>
                <a:gd name="T20" fmla="*/ 0 w 1208"/>
                <a:gd name="T21" fmla="*/ 0 h 1000"/>
                <a:gd name="T22" fmla="*/ 0 w 1208"/>
                <a:gd name="T23" fmla="*/ 0 h 1000"/>
                <a:gd name="T24" fmla="*/ 0 w 1208"/>
                <a:gd name="T25" fmla="*/ 0 h 1000"/>
                <a:gd name="T26" fmla="*/ 0 w 1208"/>
                <a:gd name="T27" fmla="*/ 0 h 1000"/>
                <a:gd name="T28" fmla="*/ 0 w 1208"/>
                <a:gd name="T29" fmla="*/ 0 h 1000"/>
                <a:gd name="T30" fmla="*/ 0 w 1208"/>
                <a:gd name="T31" fmla="*/ 0 h 1000"/>
                <a:gd name="T32" fmla="*/ 0 w 1208"/>
                <a:gd name="T33" fmla="*/ 0 h 1000"/>
                <a:gd name="T34" fmla="*/ 0 w 1208"/>
                <a:gd name="T35" fmla="*/ 0 h 1000"/>
                <a:gd name="T36" fmla="*/ 0 w 1208"/>
                <a:gd name="T37" fmla="*/ 0 h 1000"/>
                <a:gd name="T38" fmla="*/ 0 w 1208"/>
                <a:gd name="T39" fmla="*/ 0 h 1000"/>
                <a:gd name="T40" fmla="*/ 0 w 1208"/>
                <a:gd name="T41" fmla="*/ 0 h 1000"/>
                <a:gd name="T42" fmla="*/ 0 w 1208"/>
                <a:gd name="T43" fmla="*/ 0 h 1000"/>
                <a:gd name="T44" fmla="*/ 0 w 1208"/>
                <a:gd name="T45" fmla="*/ 0 h 1000"/>
                <a:gd name="T46" fmla="*/ 0 w 1208"/>
                <a:gd name="T47" fmla="*/ 0 h 1000"/>
                <a:gd name="T48" fmla="*/ 0 w 1208"/>
                <a:gd name="T49" fmla="*/ 0 h 1000"/>
                <a:gd name="T50" fmla="*/ 0 w 1208"/>
                <a:gd name="T51" fmla="*/ 0 h 1000"/>
                <a:gd name="T52" fmla="*/ 0 w 1208"/>
                <a:gd name="T53" fmla="*/ 0 h 1000"/>
                <a:gd name="T54" fmla="*/ 0 w 1208"/>
                <a:gd name="T55" fmla="*/ 0 h 1000"/>
                <a:gd name="T56" fmla="*/ 0 w 1208"/>
                <a:gd name="T57" fmla="*/ 0 h 1000"/>
                <a:gd name="T58" fmla="*/ 0 w 1208"/>
                <a:gd name="T59" fmla="*/ 0 h 1000"/>
                <a:gd name="T60" fmla="*/ 0 w 1208"/>
                <a:gd name="T61" fmla="*/ 0 h 1000"/>
                <a:gd name="T62" fmla="*/ 0 w 1208"/>
                <a:gd name="T63" fmla="*/ 0 h 1000"/>
                <a:gd name="T64" fmla="*/ 0 w 1208"/>
                <a:gd name="T65" fmla="*/ 0 h 1000"/>
                <a:gd name="T66" fmla="*/ 0 w 1208"/>
                <a:gd name="T67" fmla="*/ 0 h 1000"/>
                <a:gd name="T68" fmla="*/ 0 w 1208"/>
                <a:gd name="T69" fmla="*/ 0 h 1000"/>
                <a:gd name="T70" fmla="*/ 0 w 1208"/>
                <a:gd name="T71" fmla="*/ 0 h 1000"/>
                <a:gd name="T72" fmla="*/ 0 w 1208"/>
                <a:gd name="T73" fmla="*/ 0 h 1000"/>
                <a:gd name="T74" fmla="*/ 0 w 1208"/>
                <a:gd name="T75" fmla="*/ 0 h 1000"/>
                <a:gd name="T76" fmla="*/ 0 w 1208"/>
                <a:gd name="T77" fmla="*/ 0 h 1000"/>
                <a:gd name="T78" fmla="*/ 0 w 1208"/>
                <a:gd name="T79" fmla="*/ 0 h 1000"/>
                <a:gd name="T80" fmla="*/ 0 w 1208"/>
                <a:gd name="T81" fmla="*/ 0 h 1000"/>
                <a:gd name="T82" fmla="*/ 0 w 1208"/>
                <a:gd name="T83" fmla="*/ 0 h 1000"/>
                <a:gd name="T84" fmla="*/ 0 w 1208"/>
                <a:gd name="T85" fmla="*/ 0 h 1000"/>
                <a:gd name="T86" fmla="*/ 0 w 1208"/>
                <a:gd name="T87" fmla="*/ 0 h 1000"/>
                <a:gd name="T88" fmla="*/ 0 w 1208"/>
                <a:gd name="T89" fmla="*/ 0 h 1000"/>
                <a:gd name="T90" fmla="*/ 0 w 1208"/>
                <a:gd name="T91" fmla="*/ 0 h 1000"/>
                <a:gd name="T92" fmla="*/ 0 w 1208"/>
                <a:gd name="T93" fmla="*/ 0 h 1000"/>
                <a:gd name="T94" fmla="*/ 0 w 1208"/>
                <a:gd name="T95" fmla="*/ 0 h 1000"/>
                <a:gd name="T96" fmla="*/ 0 w 1208"/>
                <a:gd name="T97" fmla="*/ 0 h 1000"/>
                <a:gd name="T98" fmla="*/ 0 w 1208"/>
                <a:gd name="T99" fmla="*/ 0 h 1000"/>
                <a:gd name="T100" fmla="*/ 0 w 1208"/>
                <a:gd name="T101" fmla="*/ 0 h 1000"/>
                <a:gd name="T102" fmla="*/ 0 w 1208"/>
                <a:gd name="T103" fmla="*/ 0 h 1000"/>
                <a:gd name="T104" fmla="*/ 0 w 1208"/>
                <a:gd name="T105" fmla="*/ 0 h 1000"/>
                <a:gd name="T106" fmla="*/ 0 w 1208"/>
                <a:gd name="T107" fmla="*/ 0 h 1000"/>
                <a:gd name="T108" fmla="*/ 0 w 1208"/>
                <a:gd name="T109" fmla="*/ 0 h 1000"/>
                <a:gd name="T110" fmla="*/ 0 w 1208"/>
                <a:gd name="T111" fmla="*/ 0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1000"/>
                <a:gd name="T170" fmla="*/ 1208 w 1208"/>
                <a:gd name="T171" fmla="*/ 1000 h 1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30" name="Line 33"/>
            <p:cNvSpPr>
              <a:spLocks noChangeShapeType="1"/>
            </p:cNvSpPr>
            <p:nvPr/>
          </p:nvSpPr>
          <p:spPr bwMode="auto">
            <a:xfrm flipH="1">
              <a:off x="672" y="1466"/>
              <a:ext cx="6" cy="0"/>
            </a:xfrm>
            <a:prstGeom prst="line">
              <a:avLst/>
            </a:prstGeom>
            <a:noFill/>
            <a:ln w="12700"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solidFill>
                  <a:srgbClr val="000000"/>
                </a:solidFill>
              </a:endParaRPr>
            </a:p>
          </p:txBody>
        </p:sp>
        <p:sp>
          <p:nvSpPr>
            <p:cNvPr id="31" name="Freeform 34"/>
            <p:cNvSpPr>
              <a:spLocks/>
            </p:cNvSpPr>
            <p:nvPr/>
          </p:nvSpPr>
          <p:spPr bwMode="auto">
            <a:xfrm>
              <a:off x="597" y="1192"/>
              <a:ext cx="140" cy="152"/>
            </a:xfrm>
            <a:custGeom>
              <a:avLst/>
              <a:gdLst>
                <a:gd name="T0" fmla="*/ 0 w 328"/>
                <a:gd name="T1" fmla="*/ 0 h 401"/>
                <a:gd name="T2" fmla="*/ 0 w 328"/>
                <a:gd name="T3" fmla="*/ 0 h 401"/>
                <a:gd name="T4" fmla="*/ 0 w 328"/>
                <a:gd name="T5" fmla="*/ 0 h 401"/>
                <a:gd name="T6" fmla="*/ 0 w 328"/>
                <a:gd name="T7" fmla="*/ 0 h 401"/>
                <a:gd name="T8" fmla="*/ 0 w 328"/>
                <a:gd name="T9" fmla="*/ 0 h 401"/>
                <a:gd name="T10" fmla="*/ 0 w 328"/>
                <a:gd name="T11" fmla="*/ 0 h 401"/>
                <a:gd name="T12" fmla="*/ 0 w 328"/>
                <a:gd name="T13" fmla="*/ 0 h 401"/>
                <a:gd name="T14" fmla="*/ 0 w 328"/>
                <a:gd name="T15" fmla="*/ 0 h 401"/>
                <a:gd name="T16" fmla="*/ 0 w 328"/>
                <a:gd name="T17" fmla="*/ 0 h 401"/>
                <a:gd name="T18" fmla="*/ 0 w 328"/>
                <a:gd name="T19" fmla="*/ 0 h 401"/>
                <a:gd name="T20" fmla="*/ 0 w 328"/>
                <a:gd name="T21" fmla="*/ 0 h 401"/>
                <a:gd name="T22" fmla="*/ 0 w 328"/>
                <a:gd name="T23" fmla="*/ 0 h 401"/>
                <a:gd name="T24" fmla="*/ 0 w 328"/>
                <a:gd name="T25" fmla="*/ 0 h 401"/>
                <a:gd name="T26" fmla="*/ 0 w 328"/>
                <a:gd name="T27" fmla="*/ 0 h 401"/>
                <a:gd name="T28" fmla="*/ 0 w 328"/>
                <a:gd name="T29" fmla="*/ 0 h 401"/>
                <a:gd name="T30" fmla="*/ 0 w 328"/>
                <a:gd name="T31" fmla="*/ 0 h 401"/>
                <a:gd name="T32" fmla="*/ 0 w 328"/>
                <a:gd name="T33" fmla="*/ 0 h 401"/>
                <a:gd name="T34" fmla="*/ 0 w 328"/>
                <a:gd name="T35" fmla="*/ 0 h 401"/>
                <a:gd name="T36" fmla="*/ 0 w 328"/>
                <a:gd name="T37" fmla="*/ 0 h 401"/>
                <a:gd name="T38" fmla="*/ 0 w 328"/>
                <a:gd name="T39" fmla="*/ 0 h 401"/>
                <a:gd name="T40" fmla="*/ 0 w 328"/>
                <a:gd name="T41" fmla="*/ 0 h 401"/>
                <a:gd name="T42" fmla="*/ 0 w 328"/>
                <a:gd name="T43" fmla="*/ 0 h 401"/>
                <a:gd name="T44" fmla="*/ 0 w 328"/>
                <a:gd name="T45" fmla="*/ 0 h 401"/>
                <a:gd name="T46" fmla="*/ 0 w 328"/>
                <a:gd name="T47" fmla="*/ 0 h 401"/>
                <a:gd name="T48" fmla="*/ 0 w 328"/>
                <a:gd name="T49" fmla="*/ 0 h 401"/>
                <a:gd name="T50" fmla="*/ 0 w 328"/>
                <a:gd name="T51" fmla="*/ 0 h 401"/>
                <a:gd name="T52" fmla="*/ 0 w 328"/>
                <a:gd name="T53" fmla="*/ 0 h 401"/>
                <a:gd name="T54" fmla="*/ 0 w 328"/>
                <a:gd name="T55" fmla="*/ 0 h 401"/>
                <a:gd name="T56" fmla="*/ 0 w 328"/>
                <a:gd name="T57" fmla="*/ 0 h 401"/>
                <a:gd name="T58" fmla="*/ 0 w 328"/>
                <a:gd name="T59" fmla="*/ 0 h 401"/>
                <a:gd name="T60" fmla="*/ 0 w 328"/>
                <a:gd name="T61" fmla="*/ 0 h 401"/>
                <a:gd name="T62" fmla="*/ 0 w 328"/>
                <a:gd name="T63" fmla="*/ 0 h 401"/>
                <a:gd name="T64" fmla="*/ 0 w 328"/>
                <a:gd name="T65" fmla="*/ 0 h 401"/>
                <a:gd name="T66" fmla="*/ 0 w 328"/>
                <a:gd name="T67" fmla="*/ 0 h 401"/>
                <a:gd name="T68" fmla="*/ 0 w 328"/>
                <a:gd name="T69" fmla="*/ 0 h 401"/>
                <a:gd name="T70" fmla="*/ 0 w 328"/>
                <a:gd name="T71" fmla="*/ 0 h 401"/>
                <a:gd name="T72" fmla="*/ 0 w 328"/>
                <a:gd name="T73" fmla="*/ 0 h 401"/>
                <a:gd name="T74" fmla="*/ 0 w 328"/>
                <a:gd name="T75" fmla="*/ 0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401"/>
                <a:gd name="T116" fmla="*/ 328 w 328"/>
                <a:gd name="T117" fmla="*/ 401 h 4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2" name="Freeform 35"/>
            <p:cNvSpPr>
              <a:spLocks/>
            </p:cNvSpPr>
            <p:nvPr/>
          </p:nvSpPr>
          <p:spPr bwMode="auto">
            <a:xfrm>
              <a:off x="685" y="1094"/>
              <a:ext cx="136" cy="76"/>
            </a:xfrm>
            <a:custGeom>
              <a:avLst/>
              <a:gdLst>
                <a:gd name="T0" fmla="*/ 0 w 315"/>
                <a:gd name="T1" fmla="*/ 0 h 200"/>
                <a:gd name="T2" fmla="*/ 0 w 315"/>
                <a:gd name="T3" fmla="*/ 0 h 200"/>
                <a:gd name="T4" fmla="*/ 0 w 315"/>
                <a:gd name="T5" fmla="*/ 0 h 200"/>
                <a:gd name="T6" fmla="*/ 0 w 315"/>
                <a:gd name="T7" fmla="*/ 0 h 200"/>
                <a:gd name="T8" fmla="*/ 0 w 315"/>
                <a:gd name="T9" fmla="*/ 0 h 200"/>
                <a:gd name="T10" fmla="*/ 0 w 315"/>
                <a:gd name="T11" fmla="*/ 0 h 200"/>
                <a:gd name="T12" fmla="*/ 0 w 315"/>
                <a:gd name="T13" fmla="*/ 0 h 200"/>
                <a:gd name="T14" fmla="*/ 0 w 315"/>
                <a:gd name="T15" fmla="*/ 0 h 200"/>
                <a:gd name="T16" fmla="*/ 0 w 315"/>
                <a:gd name="T17" fmla="*/ 0 h 200"/>
                <a:gd name="T18" fmla="*/ 0 w 315"/>
                <a:gd name="T19" fmla="*/ 0 h 200"/>
                <a:gd name="T20" fmla="*/ 0 w 315"/>
                <a:gd name="T21" fmla="*/ 0 h 200"/>
                <a:gd name="T22" fmla="*/ 0 w 315"/>
                <a:gd name="T23" fmla="*/ 0 h 200"/>
                <a:gd name="T24" fmla="*/ 0 w 315"/>
                <a:gd name="T25" fmla="*/ 0 h 200"/>
                <a:gd name="T26" fmla="*/ 0 w 315"/>
                <a:gd name="T27" fmla="*/ 0 h 200"/>
                <a:gd name="T28" fmla="*/ 0 w 315"/>
                <a:gd name="T29" fmla="*/ 0 h 200"/>
                <a:gd name="T30" fmla="*/ 0 w 315"/>
                <a:gd name="T31" fmla="*/ 0 h 200"/>
                <a:gd name="T32" fmla="*/ 0 w 315"/>
                <a:gd name="T33" fmla="*/ 0 h 200"/>
                <a:gd name="T34" fmla="*/ 0 w 315"/>
                <a:gd name="T35" fmla="*/ 0 h 200"/>
                <a:gd name="T36" fmla="*/ 0 w 315"/>
                <a:gd name="T37" fmla="*/ 0 h 200"/>
                <a:gd name="T38" fmla="*/ 0 w 315"/>
                <a:gd name="T39" fmla="*/ 0 h 200"/>
                <a:gd name="T40" fmla="*/ 0 w 315"/>
                <a:gd name="T41" fmla="*/ 0 h 200"/>
                <a:gd name="T42" fmla="*/ 0 w 315"/>
                <a:gd name="T43" fmla="*/ 0 h 200"/>
                <a:gd name="T44" fmla="*/ 0 w 315"/>
                <a:gd name="T45" fmla="*/ 0 h 200"/>
                <a:gd name="T46" fmla="*/ 0 w 315"/>
                <a:gd name="T47" fmla="*/ 0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5"/>
                <a:gd name="T73" fmla="*/ 0 h 200"/>
                <a:gd name="T74" fmla="*/ 315 w 315"/>
                <a:gd name="T75" fmla="*/ 200 h 2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3" name="Freeform 36"/>
            <p:cNvSpPr>
              <a:spLocks/>
            </p:cNvSpPr>
            <p:nvPr/>
          </p:nvSpPr>
          <p:spPr bwMode="auto">
            <a:xfrm>
              <a:off x="441" y="1152"/>
              <a:ext cx="71" cy="65"/>
            </a:xfrm>
            <a:custGeom>
              <a:avLst/>
              <a:gdLst>
                <a:gd name="T0" fmla="*/ 0 w 165"/>
                <a:gd name="T1" fmla="*/ 0 h 171"/>
                <a:gd name="T2" fmla="*/ 0 w 165"/>
                <a:gd name="T3" fmla="*/ 0 h 171"/>
                <a:gd name="T4" fmla="*/ 0 w 165"/>
                <a:gd name="T5" fmla="*/ 0 h 171"/>
                <a:gd name="T6" fmla="*/ 0 w 165"/>
                <a:gd name="T7" fmla="*/ 0 h 171"/>
                <a:gd name="T8" fmla="*/ 0 w 165"/>
                <a:gd name="T9" fmla="*/ 0 h 171"/>
                <a:gd name="T10" fmla="*/ 0 w 165"/>
                <a:gd name="T11" fmla="*/ 0 h 171"/>
                <a:gd name="T12" fmla="*/ 0 w 165"/>
                <a:gd name="T13" fmla="*/ 0 h 171"/>
                <a:gd name="T14" fmla="*/ 0 w 165"/>
                <a:gd name="T15" fmla="*/ 0 h 171"/>
                <a:gd name="T16" fmla="*/ 0 w 165"/>
                <a:gd name="T17" fmla="*/ 0 h 171"/>
                <a:gd name="T18" fmla="*/ 0 w 165"/>
                <a:gd name="T19" fmla="*/ 0 h 171"/>
                <a:gd name="T20" fmla="*/ 0 w 165"/>
                <a:gd name="T21" fmla="*/ 0 h 171"/>
                <a:gd name="T22" fmla="*/ 0 w 165"/>
                <a:gd name="T23" fmla="*/ 0 h 171"/>
                <a:gd name="T24" fmla="*/ 0 w 165"/>
                <a:gd name="T25" fmla="*/ 0 h 171"/>
                <a:gd name="T26" fmla="*/ 0 w 165"/>
                <a:gd name="T27" fmla="*/ 0 h 171"/>
                <a:gd name="T28" fmla="*/ 0 w 165"/>
                <a:gd name="T29" fmla="*/ 0 h 171"/>
                <a:gd name="T30" fmla="*/ 0 w 165"/>
                <a:gd name="T31" fmla="*/ 0 h 171"/>
                <a:gd name="T32" fmla="*/ 0 w 165"/>
                <a:gd name="T33" fmla="*/ 0 h 171"/>
                <a:gd name="T34" fmla="*/ 0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1"/>
                <a:gd name="T56" fmla="*/ 165 w 165"/>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4" name="Freeform 37"/>
            <p:cNvSpPr>
              <a:spLocks/>
            </p:cNvSpPr>
            <p:nvPr/>
          </p:nvSpPr>
          <p:spPr bwMode="auto">
            <a:xfrm>
              <a:off x="628" y="1146"/>
              <a:ext cx="90" cy="52"/>
            </a:xfrm>
            <a:custGeom>
              <a:avLst/>
              <a:gdLst>
                <a:gd name="T0" fmla="*/ 0 w 209"/>
                <a:gd name="T1" fmla="*/ 0 h 139"/>
                <a:gd name="T2" fmla="*/ 0 w 209"/>
                <a:gd name="T3" fmla="*/ 0 h 139"/>
                <a:gd name="T4" fmla="*/ 0 w 209"/>
                <a:gd name="T5" fmla="*/ 0 h 139"/>
                <a:gd name="T6" fmla="*/ 0 w 209"/>
                <a:gd name="T7" fmla="*/ 0 h 139"/>
                <a:gd name="T8" fmla="*/ 0 w 209"/>
                <a:gd name="T9" fmla="*/ 0 h 139"/>
                <a:gd name="T10" fmla="*/ 0 w 209"/>
                <a:gd name="T11" fmla="*/ 0 h 139"/>
                <a:gd name="T12" fmla="*/ 0 w 209"/>
                <a:gd name="T13" fmla="*/ 0 h 139"/>
                <a:gd name="T14" fmla="*/ 0 w 209"/>
                <a:gd name="T15" fmla="*/ 0 h 139"/>
                <a:gd name="T16" fmla="*/ 0 w 209"/>
                <a:gd name="T17" fmla="*/ 0 h 139"/>
                <a:gd name="T18" fmla="*/ 0 w 209"/>
                <a:gd name="T19" fmla="*/ 0 h 139"/>
                <a:gd name="T20" fmla="*/ 0 w 209"/>
                <a:gd name="T21" fmla="*/ 0 h 139"/>
                <a:gd name="T22" fmla="*/ 0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9"/>
                <a:gd name="T40" fmla="*/ 0 h 139"/>
                <a:gd name="T41" fmla="*/ 209 w 209"/>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5" name="Freeform 38"/>
            <p:cNvSpPr>
              <a:spLocks/>
            </p:cNvSpPr>
            <p:nvPr/>
          </p:nvSpPr>
          <p:spPr bwMode="auto">
            <a:xfrm>
              <a:off x="397" y="1134"/>
              <a:ext cx="52" cy="36"/>
            </a:xfrm>
            <a:custGeom>
              <a:avLst/>
              <a:gdLst>
                <a:gd name="T0" fmla="*/ 0 w 121"/>
                <a:gd name="T1" fmla="*/ 0 h 93"/>
                <a:gd name="T2" fmla="*/ 0 w 121"/>
                <a:gd name="T3" fmla="*/ 0 h 93"/>
                <a:gd name="T4" fmla="*/ 0 w 121"/>
                <a:gd name="T5" fmla="*/ 0 h 93"/>
                <a:gd name="T6" fmla="*/ 0 w 121"/>
                <a:gd name="T7" fmla="*/ 0 h 93"/>
                <a:gd name="T8" fmla="*/ 0 w 121"/>
                <a:gd name="T9" fmla="*/ 0 h 93"/>
                <a:gd name="T10" fmla="*/ 0 w 121"/>
                <a:gd name="T11" fmla="*/ 0 h 93"/>
                <a:gd name="T12" fmla="*/ 0 w 121"/>
                <a:gd name="T13" fmla="*/ 0 h 93"/>
                <a:gd name="T14" fmla="*/ 0 w 121"/>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3"/>
                <a:gd name="T26" fmla="*/ 121 w 12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6" name="Freeform 39"/>
            <p:cNvSpPr>
              <a:spLocks/>
            </p:cNvSpPr>
            <p:nvPr/>
          </p:nvSpPr>
          <p:spPr bwMode="auto">
            <a:xfrm>
              <a:off x="487" y="1117"/>
              <a:ext cx="64" cy="35"/>
            </a:xfrm>
            <a:custGeom>
              <a:avLst/>
              <a:gdLst>
                <a:gd name="T0" fmla="*/ 0 w 150"/>
                <a:gd name="T1" fmla="*/ 0 h 93"/>
                <a:gd name="T2" fmla="*/ 0 w 150"/>
                <a:gd name="T3" fmla="*/ 0 h 93"/>
                <a:gd name="T4" fmla="*/ 0 w 150"/>
                <a:gd name="T5" fmla="*/ 0 h 93"/>
                <a:gd name="T6" fmla="*/ 0 w 150"/>
                <a:gd name="T7" fmla="*/ 0 h 93"/>
                <a:gd name="T8" fmla="*/ 0 w 150"/>
                <a:gd name="T9" fmla="*/ 0 h 93"/>
                <a:gd name="T10" fmla="*/ 0 w 150"/>
                <a:gd name="T11" fmla="*/ 0 h 93"/>
                <a:gd name="T12" fmla="*/ 0 w 150"/>
                <a:gd name="T13" fmla="*/ 0 h 93"/>
                <a:gd name="T14" fmla="*/ 0 w 150"/>
                <a:gd name="T15" fmla="*/ 0 h 93"/>
                <a:gd name="T16" fmla="*/ 0 w 150"/>
                <a:gd name="T17" fmla="*/ 0 h 93"/>
                <a:gd name="T18" fmla="*/ 0 w 150"/>
                <a:gd name="T19" fmla="*/ 0 h 93"/>
                <a:gd name="T20" fmla="*/ 0 w 150"/>
                <a:gd name="T21" fmla="*/ 0 h 93"/>
                <a:gd name="T22" fmla="*/ 0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93"/>
                <a:gd name="T38" fmla="*/ 150 w 150"/>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7" name="Freeform 40"/>
            <p:cNvSpPr>
              <a:spLocks/>
            </p:cNvSpPr>
            <p:nvPr/>
          </p:nvSpPr>
          <p:spPr bwMode="auto">
            <a:xfrm>
              <a:off x="685" y="1453"/>
              <a:ext cx="52" cy="48"/>
            </a:xfrm>
            <a:custGeom>
              <a:avLst/>
              <a:gdLst>
                <a:gd name="T0" fmla="*/ 0 w 120"/>
                <a:gd name="T1" fmla="*/ 0 h 125"/>
                <a:gd name="T2" fmla="*/ 0 w 120"/>
                <a:gd name="T3" fmla="*/ 0 h 125"/>
                <a:gd name="T4" fmla="*/ 0 w 120"/>
                <a:gd name="T5" fmla="*/ 0 h 125"/>
                <a:gd name="T6" fmla="*/ 0 w 120"/>
                <a:gd name="T7" fmla="*/ 0 h 125"/>
                <a:gd name="T8" fmla="*/ 0 w 120"/>
                <a:gd name="T9" fmla="*/ 0 h 125"/>
                <a:gd name="T10" fmla="*/ 0 w 120"/>
                <a:gd name="T11" fmla="*/ 0 h 125"/>
                <a:gd name="T12" fmla="*/ 0 w 120"/>
                <a:gd name="T13" fmla="*/ 0 h 125"/>
                <a:gd name="T14" fmla="*/ 0 w 120"/>
                <a:gd name="T15" fmla="*/ 0 h 125"/>
                <a:gd name="T16" fmla="*/ 0 w 120"/>
                <a:gd name="T17" fmla="*/ 0 h 125"/>
                <a:gd name="T18" fmla="*/ 0 w 120"/>
                <a:gd name="T19" fmla="*/ 0 h 125"/>
                <a:gd name="T20" fmla="*/ 0 w 120"/>
                <a:gd name="T21" fmla="*/ 0 h 125"/>
                <a:gd name="T22" fmla="*/ 0 w 120"/>
                <a:gd name="T23" fmla="*/ 0 h 125"/>
                <a:gd name="T24" fmla="*/ 0 w 120"/>
                <a:gd name="T25" fmla="*/ 0 h 125"/>
                <a:gd name="T26" fmla="*/ 0 w 120"/>
                <a:gd name="T27" fmla="*/ 0 h 125"/>
                <a:gd name="T28" fmla="*/ 0 w 120"/>
                <a:gd name="T29" fmla="*/ 0 h 125"/>
                <a:gd name="T30" fmla="*/ 0 w 120"/>
                <a:gd name="T31" fmla="*/ 0 h 125"/>
                <a:gd name="T32" fmla="*/ 0 w 120"/>
                <a:gd name="T33" fmla="*/ 0 h 125"/>
                <a:gd name="T34" fmla="*/ 0 w 120"/>
                <a:gd name="T35" fmla="*/ 0 h 125"/>
                <a:gd name="T36" fmla="*/ 0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25"/>
                <a:gd name="T59" fmla="*/ 120 w 120"/>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8" name="Freeform 41"/>
            <p:cNvSpPr>
              <a:spLocks/>
            </p:cNvSpPr>
            <p:nvPr/>
          </p:nvSpPr>
          <p:spPr bwMode="auto">
            <a:xfrm>
              <a:off x="660" y="1105"/>
              <a:ext cx="31" cy="47"/>
            </a:xfrm>
            <a:custGeom>
              <a:avLst/>
              <a:gdLst>
                <a:gd name="T0" fmla="*/ 0 w 75"/>
                <a:gd name="T1" fmla="*/ 0 h 123"/>
                <a:gd name="T2" fmla="*/ 0 w 75"/>
                <a:gd name="T3" fmla="*/ 0 h 123"/>
                <a:gd name="T4" fmla="*/ 0 w 75"/>
                <a:gd name="T5" fmla="*/ 0 h 123"/>
                <a:gd name="T6" fmla="*/ 0 w 75"/>
                <a:gd name="T7" fmla="*/ 0 h 123"/>
                <a:gd name="T8" fmla="*/ 0 w 75"/>
                <a:gd name="T9" fmla="*/ 0 h 123"/>
                <a:gd name="T10" fmla="*/ 0 w 75"/>
                <a:gd name="T11" fmla="*/ 0 h 123"/>
                <a:gd name="T12" fmla="*/ 0 60000 65536"/>
                <a:gd name="T13" fmla="*/ 0 60000 65536"/>
                <a:gd name="T14" fmla="*/ 0 60000 65536"/>
                <a:gd name="T15" fmla="*/ 0 60000 65536"/>
                <a:gd name="T16" fmla="*/ 0 60000 65536"/>
                <a:gd name="T17" fmla="*/ 0 60000 65536"/>
                <a:gd name="T18" fmla="*/ 0 w 75"/>
                <a:gd name="T19" fmla="*/ 0 h 123"/>
                <a:gd name="T20" fmla="*/ 75 w 75"/>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75" h="123">
                  <a:moveTo>
                    <a:pt x="30" y="0"/>
                  </a:moveTo>
                  <a:lnTo>
                    <a:pt x="74" y="76"/>
                  </a:lnTo>
                  <a:lnTo>
                    <a:pt x="59" y="122"/>
                  </a:lnTo>
                  <a:lnTo>
                    <a:pt x="0" y="107"/>
                  </a:lnTo>
                  <a:lnTo>
                    <a:pt x="15" y="46"/>
                  </a:lnTo>
                  <a:lnTo>
                    <a:pt x="3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9" name="Freeform 42"/>
            <p:cNvSpPr>
              <a:spLocks/>
            </p:cNvSpPr>
            <p:nvPr/>
          </p:nvSpPr>
          <p:spPr bwMode="auto">
            <a:xfrm>
              <a:off x="576" y="1168"/>
              <a:ext cx="40" cy="30"/>
            </a:xfrm>
            <a:custGeom>
              <a:avLst/>
              <a:gdLst>
                <a:gd name="T0" fmla="*/ 0 w 90"/>
                <a:gd name="T1" fmla="*/ 0 h 78"/>
                <a:gd name="T2" fmla="*/ 0 w 90"/>
                <a:gd name="T3" fmla="*/ 0 h 78"/>
                <a:gd name="T4" fmla="*/ 0 w 90"/>
                <a:gd name="T5" fmla="*/ 0 h 78"/>
                <a:gd name="T6" fmla="*/ 0 w 90"/>
                <a:gd name="T7" fmla="*/ 0 h 78"/>
                <a:gd name="T8" fmla="*/ 0 w 90"/>
                <a:gd name="T9" fmla="*/ 0 h 78"/>
                <a:gd name="T10" fmla="*/ 0 w 90"/>
                <a:gd name="T11" fmla="*/ 0 h 78"/>
                <a:gd name="T12" fmla="*/ 0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0" y="46"/>
                  </a:moveTo>
                  <a:lnTo>
                    <a:pt x="15" y="0"/>
                  </a:lnTo>
                  <a:lnTo>
                    <a:pt x="89" y="0"/>
                  </a:lnTo>
                  <a:lnTo>
                    <a:pt x="74" y="46"/>
                  </a:lnTo>
                  <a:lnTo>
                    <a:pt x="30" y="46"/>
                  </a:lnTo>
                  <a:lnTo>
                    <a:pt x="15" y="77"/>
                  </a:lnTo>
                  <a:lnTo>
                    <a:pt x="0" y="46"/>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40" name="Freeform 43"/>
            <p:cNvSpPr>
              <a:spLocks/>
            </p:cNvSpPr>
            <p:nvPr/>
          </p:nvSpPr>
          <p:spPr bwMode="auto">
            <a:xfrm>
              <a:off x="460" y="1105"/>
              <a:ext cx="41" cy="24"/>
            </a:xfrm>
            <a:custGeom>
              <a:avLst/>
              <a:gdLst>
                <a:gd name="T0" fmla="*/ 0 w 91"/>
                <a:gd name="T1" fmla="*/ 0 h 62"/>
                <a:gd name="T2" fmla="*/ 0 w 91"/>
                <a:gd name="T3" fmla="*/ 0 h 62"/>
                <a:gd name="T4" fmla="*/ 0 w 91"/>
                <a:gd name="T5" fmla="*/ 0 h 62"/>
                <a:gd name="T6" fmla="*/ 0 w 91"/>
                <a:gd name="T7" fmla="*/ 0 h 62"/>
                <a:gd name="T8" fmla="*/ 0 w 91"/>
                <a:gd name="T9" fmla="*/ 0 h 62"/>
                <a:gd name="T10" fmla="*/ 0 w 91"/>
                <a:gd name="T11" fmla="*/ 0 h 62"/>
                <a:gd name="T12" fmla="*/ 0 60000 65536"/>
                <a:gd name="T13" fmla="*/ 0 60000 65536"/>
                <a:gd name="T14" fmla="*/ 0 60000 65536"/>
                <a:gd name="T15" fmla="*/ 0 60000 65536"/>
                <a:gd name="T16" fmla="*/ 0 60000 65536"/>
                <a:gd name="T17" fmla="*/ 0 60000 65536"/>
                <a:gd name="T18" fmla="*/ 0 w 91"/>
                <a:gd name="T19" fmla="*/ 0 h 62"/>
                <a:gd name="T20" fmla="*/ 91 w 91"/>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91" h="62">
                  <a:moveTo>
                    <a:pt x="0" y="31"/>
                  </a:moveTo>
                  <a:lnTo>
                    <a:pt x="15" y="61"/>
                  </a:lnTo>
                  <a:lnTo>
                    <a:pt x="90" y="31"/>
                  </a:lnTo>
                  <a:lnTo>
                    <a:pt x="90" y="0"/>
                  </a:lnTo>
                  <a:lnTo>
                    <a:pt x="30" y="0"/>
                  </a:lnTo>
                  <a:lnTo>
                    <a:pt x="0" y="31"/>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41" name="Freeform 44"/>
            <p:cNvSpPr>
              <a:spLocks/>
            </p:cNvSpPr>
            <p:nvPr/>
          </p:nvSpPr>
          <p:spPr bwMode="auto">
            <a:xfrm>
              <a:off x="564" y="1128"/>
              <a:ext cx="38" cy="30"/>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60000 65536"/>
                <a:gd name="T15" fmla="*/ 0 60000 65536"/>
                <a:gd name="T16" fmla="*/ 0 60000 65536"/>
                <a:gd name="T17" fmla="*/ 0 60000 65536"/>
                <a:gd name="T18" fmla="*/ 0 60000 65536"/>
                <a:gd name="T19" fmla="*/ 0 60000 65536"/>
                <a:gd name="T20" fmla="*/ 0 60000 65536"/>
                <a:gd name="T21" fmla="*/ 0 w 91"/>
                <a:gd name="T22" fmla="*/ 0 h 78"/>
                <a:gd name="T23" fmla="*/ 91 w 91"/>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78">
                  <a:moveTo>
                    <a:pt x="0" y="0"/>
                  </a:moveTo>
                  <a:lnTo>
                    <a:pt x="0" y="46"/>
                  </a:lnTo>
                  <a:lnTo>
                    <a:pt x="45" y="77"/>
                  </a:lnTo>
                  <a:lnTo>
                    <a:pt x="90" y="31"/>
                  </a:lnTo>
                  <a:lnTo>
                    <a:pt x="75" y="0"/>
                  </a:lnTo>
                  <a:lnTo>
                    <a:pt x="45" y="31"/>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42" name="Freeform 45"/>
            <p:cNvSpPr>
              <a:spLocks/>
            </p:cNvSpPr>
            <p:nvPr/>
          </p:nvSpPr>
          <p:spPr bwMode="auto">
            <a:xfrm>
              <a:off x="564" y="1280"/>
              <a:ext cx="38" cy="29"/>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w 91"/>
                <a:gd name="T21" fmla="*/ 0 h 78"/>
                <a:gd name="T22" fmla="*/ 0 w 91"/>
                <a:gd name="T23" fmla="*/ 0 h 78"/>
                <a:gd name="T24" fmla="*/ 0 w 91"/>
                <a:gd name="T25" fmla="*/ 0 h 78"/>
                <a:gd name="T26" fmla="*/ 0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78"/>
                <a:gd name="T44" fmla="*/ 91 w 91"/>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43" name="Freeform 46"/>
            <p:cNvSpPr>
              <a:spLocks/>
            </p:cNvSpPr>
            <p:nvPr/>
          </p:nvSpPr>
          <p:spPr bwMode="auto">
            <a:xfrm>
              <a:off x="538" y="1164"/>
              <a:ext cx="20" cy="34"/>
            </a:xfrm>
            <a:custGeom>
              <a:avLst/>
              <a:gdLst>
                <a:gd name="T0" fmla="*/ 0 w 46"/>
                <a:gd name="T1" fmla="*/ 0 h 93"/>
                <a:gd name="T2" fmla="*/ 0 w 46"/>
                <a:gd name="T3" fmla="*/ 0 h 93"/>
                <a:gd name="T4" fmla="*/ 0 w 46"/>
                <a:gd name="T5" fmla="*/ 0 h 93"/>
                <a:gd name="T6" fmla="*/ 0 w 46"/>
                <a:gd name="T7" fmla="*/ 0 h 93"/>
                <a:gd name="T8" fmla="*/ 0 w 46"/>
                <a:gd name="T9" fmla="*/ 0 h 93"/>
                <a:gd name="T10" fmla="*/ 0 60000 65536"/>
                <a:gd name="T11" fmla="*/ 0 60000 65536"/>
                <a:gd name="T12" fmla="*/ 0 60000 65536"/>
                <a:gd name="T13" fmla="*/ 0 60000 65536"/>
                <a:gd name="T14" fmla="*/ 0 60000 65536"/>
                <a:gd name="T15" fmla="*/ 0 w 46"/>
                <a:gd name="T16" fmla="*/ 0 h 93"/>
                <a:gd name="T17" fmla="*/ 46 w 46"/>
                <a:gd name="T18" fmla="*/ 93 h 93"/>
              </a:gdLst>
              <a:ahLst/>
              <a:cxnLst>
                <a:cxn ang="T10">
                  <a:pos x="T0" y="T1"/>
                </a:cxn>
                <a:cxn ang="T11">
                  <a:pos x="T2" y="T3"/>
                </a:cxn>
                <a:cxn ang="T12">
                  <a:pos x="T4" y="T5"/>
                </a:cxn>
                <a:cxn ang="T13">
                  <a:pos x="T6" y="T7"/>
                </a:cxn>
                <a:cxn ang="T14">
                  <a:pos x="T8" y="T9"/>
                </a:cxn>
              </a:cxnLst>
              <a:rect l="T15" t="T16" r="T17" b="T18"/>
              <a:pathLst>
                <a:path w="46" h="93">
                  <a:moveTo>
                    <a:pt x="0" y="31"/>
                  </a:moveTo>
                  <a:lnTo>
                    <a:pt x="45" y="0"/>
                  </a:lnTo>
                  <a:lnTo>
                    <a:pt x="45" y="61"/>
                  </a:lnTo>
                  <a:lnTo>
                    <a:pt x="0" y="92"/>
                  </a:lnTo>
                  <a:lnTo>
                    <a:pt x="0" y="31"/>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44" name="Freeform 47"/>
            <p:cNvSpPr>
              <a:spLocks/>
            </p:cNvSpPr>
            <p:nvPr/>
          </p:nvSpPr>
          <p:spPr bwMode="auto">
            <a:xfrm>
              <a:off x="519" y="1094"/>
              <a:ext cx="19" cy="11"/>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0" y="16"/>
                  </a:moveTo>
                  <a:lnTo>
                    <a:pt x="0" y="31"/>
                  </a:lnTo>
                  <a:lnTo>
                    <a:pt x="45" y="31"/>
                  </a:lnTo>
                  <a:lnTo>
                    <a:pt x="45" y="0"/>
                  </a:lnTo>
                  <a:lnTo>
                    <a:pt x="30" y="16"/>
                  </a:lnTo>
                  <a:lnTo>
                    <a:pt x="15" y="16"/>
                  </a:lnTo>
                  <a:lnTo>
                    <a:pt x="0" y="16"/>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45" name="Freeform 48"/>
            <p:cNvSpPr>
              <a:spLocks/>
            </p:cNvSpPr>
            <p:nvPr/>
          </p:nvSpPr>
          <p:spPr bwMode="auto">
            <a:xfrm>
              <a:off x="224" y="1395"/>
              <a:ext cx="20" cy="24"/>
            </a:xfrm>
            <a:custGeom>
              <a:avLst/>
              <a:gdLst>
                <a:gd name="T0" fmla="*/ 0 w 45"/>
                <a:gd name="T1" fmla="*/ 0 h 62"/>
                <a:gd name="T2" fmla="*/ 0 w 45"/>
                <a:gd name="T3" fmla="*/ 0 h 62"/>
                <a:gd name="T4" fmla="*/ 0 w 45"/>
                <a:gd name="T5" fmla="*/ 0 h 62"/>
                <a:gd name="T6" fmla="*/ 0 w 45"/>
                <a:gd name="T7" fmla="*/ 0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 name="T18" fmla="*/ 0 w 45"/>
                <a:gd name="T19" fmla="*/ 0 h 62"/>
                <a:gd name="T20" fmla="*/ 45 w 4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5" h="62">
                  <a:moveTo>
                    <a:pt x="0" y="0"/>
                  </a:moveTo>
                  <a:lnTo>
                    <a:pt x="29" y="31"/>
                  </a:lnTo>
                  <a:lnTo>
                    <a:pt x="44" y="61"/>
                  </a:lnTo>
                  <a:lnTo>
                    <a:pt x="29" y="61"/>
                  </a:lnTo>
                  <a:lnTo>
                    <a:pt x="0" y="15"/>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46" name="Freeform 49"/>
            <p:cNvSpPr>
              <a:spLocks/>
            </p:cNvSpPr>
            <p:nvPr/>
          </p:nvSpPr>
          <p:spPr bwMode="auto">
            <a:xfrm>
              <a:off x="564" y="1094"/>
              <a:ext cx="13" cy="23"/>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60000 65536"/>
                <a:gd name="T11" fmla="*/ 0 60000 65536"/>
                <a:gd name="T12" fmla="*/ 0 60000 65536"/>
                <a:gd name="T13" fmla="*/ 0 60000 65536"/>
                <a:gd name="T14" fmla="*/ 0 60000 65536"/>
                <a:gd name="T15" fmla="*/ 0 w 32"/>
                <a:gd name="T16" fmla="*/ 0 h 62"/>
                <a:gd name="T17" fmla="*/ 32 w 32"/>
                <a:gd name="T18" fmla="*/ 62 h 62"/>
              </a:gdLst>
              <a:ahLst/>
              <a:cxnLst>
                <a:cxn ang="T10">
                  <a:pos x="T0" y="T1"/>
                </a:cxn>
                <a:cxn ang="T11">
                  <a:pos x="T2" y="T3"/>
                </a:cxn>
                <a:cxn ang="T12">
                  <a:pos x="T4" y="T5"/>
                </a:cxn>
                <a:cxn ang="T13">
                  <a:pos x="T6" y="T7"/>
                </a:cxn>
                <a:cxn ang="T14">
                  <a:pos x="T8" y="T9"/>
                </a:cxn>
              </a:cxnLst>
              <a:rect l="T15" t="T16" r="T17" b="T18"/>
              <a:pathLst>
                <a:path w="32" h="62">
                  <a:moveTo>
                    <a:pt x="0" y="15"/>
                  </a:moveTo>
                  <a:lnTo>
                    <a:pt x="16" y="61"/>
                  </a:lnTo>
                  <a:lnTo>
                    <a:pt x="31" y="31"/>
                  </a:lnTo>
                  <a:lnTo>
                    <a:pt x="31" y="0"/>
                  </a:lnTo>
                  <a:lnTo>
                    <a:pt x="0" y="15"/>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47" name="Freeform 50"/>
            <p:cNvSpPr>
              <a:spLocks/>
            </p:cNvSpPr>
            <p:nvPr/>
          </p:nvSpPr>
          <p:spPr bwMode="auto">
            <a:xfrm>
              <a:off x="576" y="1315"/>
              <a:ext cx="13" cy="12"/>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29" y="0"/>
                  </a:moveTo>
                  <a:lnTo>
                    <a:pt x="0" y="31"/>
                  </a:lnTo>
                  <a:lnTo>
                    <a:pt x="0" y="16"/>
                  </a:lnTo>
                  <a:lnTo>
                    <a:pt x="15" y="0"/>
                  </a:lnTo>
                  <a:lnTo>
                    <a:pt x="29"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48" name="Freeform 51"/>
            <p:cNvSpPr>
              <a:spLocks/>
            </p:cNvSpPr>
            <p:nvPr/>
          </p:nvSpPr>
          <p:spPr bwMode="auto">
            <a:xfrm>
              <a:off x="673" y="1488"/>
              <a:ext cx="7" cy="13"/>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6" y="16"/>
                  </a:lnTo>
                  <a:lnTo>
                    <a:pt x="16" y="31"/>
                  </a:lnTo>
                  <a:lnTo>
                    <a:pt x="0" y="31"/>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49" name="Freeform 52"/>
            <p:cNvSpPr>
              <a:spLocks/>
            </p:cNvSpPr>
            <p:nvPr/>
          </p:nvSpPr>
          <p:spPr bwMode="auto">
            <a:xfrm>
              <a:off x="673" y="1268"/>
              <a:ext cx="13" cy="17"/>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15" y="0"/>
                  </a:moveTo>
                  <a:lnTo>
                    <a:pt x="0" y="31"/>
                  </a:lnTo>
                  <a:lnTo>
                    <a:pt x="0" y="46"/>
                  </a:lnTo>
                  <a:lnTo>
                    <a:pt x="30" y="31"/>
                  </a:lnTo>
                  <a:lnTo>
                    <a:pt x="15"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50" name="Freeform 53"/>
            <p:cNvSpPr>
              <a:spLocks/>
            </p:cNvSpPr>
            <p:nvPr/>
          </p:nvSpPr>
          <p:spPr bwMode="auto">
            <a:xfrm>
              <a:off x="660" y="1825"/>
              <a:ext cx="31" cy="30"/>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78"/>
                <a:gd name="T35" fmla="*/ 75 w 75"/>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51" name="Freeform 54"/>
            <p:cNvSpPr>
              <a:spLocks/>
            </p:cNvSpPr>
            <p:nvPr/>
          </p:nvSpPr>
          <p:spPr bwMode="auto">
            <a:xfrm>
              <a:off x="493" y="1774"/>
              <a:ext cx="96" cy="128"/>
            </a:xfrm>
            <a:custGeom>
              <a:avLst/>
              <a:gdLst>
                <a:gd name="T0" fmla="*/ 0 w 224"/>
                <a:gd name="T1" fmla="*/ 0 h 339"/>
                <a:gd name="T2" fmla="*/ 0 w 224"/>
                <a:gd name="T3" fmla="*/ 0 h 339"/>
                <a:gd name="T4" fmla="*/ 0 w 224"/>
                <a:gd name="T5" fmla="*/ 0 h 339"/>
                <a:gd name="T6" fmla="*/ 0 w 224"/>
                <a:gd name="T7" fmla="*/ 0 h 339"/>
                <a:gd name="T8" fmla="*/ 0 w 224"/>
                <a:gd name="T9" fmla="*/ 0 h 339"/>
                <a:gd name="T10" fmla="*/ 0 w 224"/>
                <a:gd name="T11" fmla="*/ 0 h 339"/>
                <a:gd name="T12" fmla="*/ 0 w 224"/>
                <a:gd name="T13" fmla="*/ 0 h 339"/>
                <a:gd name="T14" fmla="*/ 0 w 224"/>
                <a:gd name="T15" fmla="*/ 0 h 339"/>
                <a:gd name="T16" fmla="*/ 0 w 224"/>
                <a:gd name="T17" fmla="*/ 0 h 339"/>
                <a:gd name="T18" fmla="*/ 0 w 224"/>
                <a:gd name="T19" fmla="*/ 0 h 339"/>
                <a:gd name="T20" fmla="*/ 0 w 224"/>
                <a:gd name="T21" fmla="*/ 0 h 339"/>
                <a:gd name="T22" fmla="*/ 0 w 224"/>
                <a:gd name="T23" fmla="*/ 0 h 339"/>
                <a:gd name="T24" fmla="*/ 0 w 224"/>
                <a:gd name="T25" fmla="*/ 0 h 339"/>
                <a:gd name="T26" fmla="*/ 0 w 224"/>
                <a:gd name="T27" fmla="*/ 0 h 339"/>
                <a:gd name="T28" fmla="*/ 0 w 224"/>
                <a:gd name="T29" fmla="*/ 0 h 339"/>
                <a:gd name="T30" fmla="*/ 0 w 224"/>
                <a:gd name="T31" fmla="*/ 0 h 339"/>
                <a:gd name="T32" fmla="*/ 0 w 224"/>
                <a:gd name="T33" fmla="*/ 0 h 339"/>
                <a:gd name="T34" fmla="*/ 0 w 224"/>
                <a:gd name="T35" fmla="*/ 0 h 339"/>
                <a:gd name="T36" fmla="*/ 0 w 224"/>
                <a:gd name="T37" fmla="*/ 0 h 339"/>
                <a:gd name="T38" fmla="*/ 0 w 224"/>
                <a:gd name="T39" fmla="*/ 0 h 339"/>
                <a:gd name="T40" fmla="*/ 0 w 224"/>
                <a:gd name="T41" fmla="*/ 0 h 339"/>
                <a:gd name="T42" fmla="*/ 0 w 224"/>
                <a:gd name="T43" fmla="*/ 0 h 339"/>
                <a:gd name="T44" fmla="*/ 0 w 224"/>
                <a:gd name="T45" fmla="*/ 0 h 339"/>
                <a:gd name="T46" fmla="*/ 0 w 224"/>
                <a:gd name="T47" fmla="*/ 0 h 339"/>
                <a:gd name="T48" fmla="*/ 0 w 224"/>
                <a:gd name="T49" fmla="*/ 0 h 339"/>
                <a:gd name="T50" fmla="*/ 0 w 224"/>
                <a:gd name="T51" fmla="*/ 0 h 339"/>
                <a:gd name="T52" fmla="*/ 0 w 224"/>
                <a:gd name="T53" fmla="*/ 0 h 339"/>
                <a:gd name="T54" fmla="*/ 0 w 224"/>
                <a:gd name="T55" fmla="*/ 0 h 339"/>
                <a:gd name="T56" fmla="*/ 0 w 224"/>
                <a:gd name="T57" fmla="*/ 0 h 339"/>
                <a:gd name="T58" fmla="*/ 0 w 224"/>
                <a:gd name="T59" fmla="*/ 0 h 339"/>
                <a:gd name="T60" fmla="*/ 0 w 224"/>
                <a:gd name="T61" fmla="*/ 0 h 339"/>
                <a:gd name="T62" fmla="*/ 0 w 224"/>
                <a:gd name="T63" fmla="*/ 0 h 339"/>
                <a:gd name="T64" fmla="*/ 0 w 224"/>
                <a:gd name="T65" fmla="*/ 0 h 339"/>
                <a:gd name="T66" fmla="*/ 0 w 224"/>
                <a:gd name="T67" fmla="*/ 0 h 339"/>
                <a:gd name="T68" fmla="*/ 0 w 224"/>
                <a:gd name="T69" fmla="*/ 0 h 339"/>
                <a:gd name="T70" fmla="*/ 0 w 224"/>
                <a:gd name="T71" fmla="*/ 0 h 339"/>
                <a:gd name="T72" fmla="*/ 0 w 224"/>
                <a:gd name="T73" fmla="*/ 0 h 339"/>
                <a:gd name="T74" fmla="*/ 0 w 224"/>
                <a:gd name="T75" fmla="*/ 0 h 339"/>
                <a:gd name="T76" fmla="*/ 0 w 224"/>
                <a:gd name="T77" fmla="*/ 0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4"/>
                <a:gd name="T118" fmla="*/ 0 h 339"/>
                <a:gd name="T119" fmla="*/ 224 w 224"/>
                <a:gd name="T120" fmla="*/ 339 h 3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52" name="Freeform 55"/>
            <p:cNvSpPr>
              <a:spLocks/>
            </p:cNvSpPr>
            <p:nvPr/>
          </p:nvSpPr>
          <p:spPr bwMode="auto">
            <a:xfrm>
              <a:off x="538" y="1774"/>
              <a:ext cx="109" cy="87"/>
            </a:xfrm>
            <a:custGeom>
              <a:avLst/>
              <a:gdLst>
                <a:gd name="T0" fmla="*/ 0 w 255"/>
                <a:gd name="T1" fmla="*/ 0 h 231"/>
                <a:gd name="T2" fmla="*/ 0 w 255"/>
                <a:gd name="T3" fmla="*/ 0 h 231"/>
                <a:gd name="T4" fmla="*/ 0 w 255"/>
                <a:gd name="T5" fmla="*/ 0 h 231"/>
                <a:gd name="T6" fmla="*/ 0 w 255"/>
                <a:gd name="T7" fmla="*/ 0 h 231"/>
                <a:gd name="T8" fmla="*/ 0 w 255"/>
                <a:gd name="T9" fmla="*/ 0 h 231"/>
                <a:gd name="T10" fmla="*/ 0 w 255"/>
                <a:gd name="T11" fmla="*/ 0 h 231"/>
                <a:gd name="T12" fmla="*/ 0 w 255"/>
                <a:gd name="T13" fmla="*/ 0 h 231"/>
                <a:gd name="T14" fmla="*/ 0 w 255"/>
                <a:gd name="T15" fmla="*/ 0 h 231"/>
                <a:gd name="T16" fmla="*/ 0 w 255"/>
                <a:gd name="T17" fmla="*/ 0 h 231"/>
                <a:gd name="T18" fmla="*/ 0 w 255"/>
                <a:gd name="T19" fmla="*/ 0 h 231"/>
                <a:gd name="T20" fmla="*/ 0 w 255"/>
                <a:gd name="T21" fmla="*/ 0 h 231"/>
                <a:gd name="T22" fmla="*/ 0 w 255"/>
                <a:gd name="T23" fmla="*/ 0 h 231"/>
                <a:gd name="T24" fmla="*/ 0 w 255"/>
                <a:gd name="T25" fmla="*/ 0 h 231"/>
                <a:gd name="T26" fmla="*/ 0 w 255"/>
                <a:gd name="T27" fmla="*/ 0 h 231"/>
                <a:gd name="T28" fmla="*/ 0 w 255"/>
                <a:gd name="T29" fmla="*/ 0 h 231"/>
                <a:gd name="T30" fmla="*/ 0 w 255"/>
                <a:gd name="T31" fmla="*/ 0 h 231"/>
                <a:gd name="T32" fmla="*/ 0 w 255"/>
                <a:gd name="T33" fmla="*/ 0 h 231"/>
                <a:gd name="T34" fmla="*/ 0 w 255"/>
                <a:gd name="T35" fmla="*/ 0 h 231"/>
                <a:gd name="T36" fmla="*/ 0 w 255"/>
                <a:gd name="T37" fmla="*/ 0 h 231"/>
                <a:gd name="T38" fmla="*/ 0 w 255"/>
                <a:gd name="T39" fmla="*/ 0 h 231"/>
                <a:gd name="T40" fmla="*/ 0 w 255"/>
                <a:gd name="T41" fmla="*/ 0 h 231"/>
                <a:gd name="T42" fmla="*/ 0 w 255"/>
                <a:gd name="T43" fmla="*/ 0 h 231"/>
                <a:gd name="T44" fmla="*/ 0 w 255"/>
                <a:gd name="T45" fmla="*/ 0 h 231"/>
                <a:gd name="T46" fmla="*/ 0 w 255"/>
                <a:gd name="T47" fmla="*/ 0 h 231"/>
                <a:gd name="T48" fmla="*/ 0 w 255"/>
                <a:gd name="T49" fmla="*/ 0 h 231"/>
                <a:gd name="T50" fmla="*/ 0 w 255"/>
                <a:gd name="T51" fmla="*/ 0 h 231"/>
                <a:gd name="T52" fmla="*/ 0 w 255"/>
                <a:gd name="T53" fmla="*/ 0 h 231"/>
                <a:gd name="T54" fmla="*/ 0 w 255"/>
                <a:gd name="T55" fmla="*/ 0 h 231"/>
                <a:gd name="T56" fmla="*/ 0 w 255"/>
                <a:gd name="T57" fmla="*/ 0 h 231"/>
                <a:gd name="T58" fmla="*/ 0 w 255"/>
                <a:gd name="T59" fmla="*/ 0 h 231"/>
                <a:gd name="T60" fmla="*/ 0 w 255"/>
                <a:gd name="T61" fmla="*/ 0 h 231"/>
                <a:gd name="T62" fmla="*/ 0 w 255"/>
                <a:gd name="T63" fmla="*/ 0 h 231"/>
                <a:gd name="T64" fmla="*/ 0 w 255"/>
                <a:gd name="T65" fmla="*/ 0 h 231"/>
                <a:gd name="T66" fmla="*/ 0 w 255"/>
                <a:gd name="T67" fmla="*/ 0 h 231"/>
                <a:gd name="T68" fmla="*/ 0 w 255"/>
                <a:gd name="T69" fmla="*/ 0 h 231"/>
                <a:gd name="T70" fmla="*/ 0 w 255"/>
                <a:gd name="T71" fmla="*/ 0 h 231"/>
                <a:gd name="T72" fmla="*/ 0 w 255"/>
                <a:gd name="T73" fmla="*/ 0 h 231"/>
                <a:gd name="T74" fmla="*/ 0 w 255"/>
                <a:gd name="T75" fmla="*/ 0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5"/>
                <a:gd name="T115" fmla="*/ 0 h 231"/>
                <a:gd name="T116" fmla="*/ 255 w 255"/>
                <a:gd name="T117" fmla="*/ 231 h 2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53" name="Freeform 56"/>
            <p:cNvSpPr>
              <a:spLocks/>
            </p:cNvSpPr>
            <p:nvPr/>
          </p:nvSpPr>
          <p:spPr bwMode="auto">
            <a:xfrm>
              <a:off x="634" y="1809"/>
              <a:ext cx="39" cy="52"/>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w 91"/>
                <a:gd name="T25" fmla="*/ 0 h 139"/>
                <a:gd name="T26" fmla="*/ 0 w 91"/>
                <a:gd name="T27" fmla="*/ 0 h 139"/>
                <a:gd name="T28" fmla="*/ 0 w 91"/>
                <a:gd name="T29" fmla="*/ 0 h 139"/>
                <a:gd name="T30" fmla="*/ 0 w 91"/>
                <a:gd name="T31" fmla="*/ 0 h 139"/>
                <a:gd name="T32" fmla="*/ 0 w 91"/>
                <a:gd name="T33" fmla="*/ 0 h 139"/>
                <a:gd name="T34" fmla="*/ 0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39"/>
                <a:gd name="T56" fmla="*/ 91 w 9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54" name="Freeform 57"/>
            <p:cNvSpPr>
              <a:spLocks/>
            </p:cNvSpPr>
            <p:nvPr/>
          </p:nvSpPr>
          <p:spPr bwMode="auto">
            <a:xfrm>
              <a:off x="460" y="1797"/>
              <a:ext cx="52" cy="18"/>
            </a:xfrm>
            <a:custGeom>
              <a:avLst/>
              <a:gdLst>
                <a:gd name="T0" fmla="*/ 0 w 120"/>
                <a:gd name="T1" fmla="*/ 0 h 47"/>
                <a:gd name="T2" fmla="*/ 0 w 120"/>
                <a:gd name="T3" fmla="*/ 0 h 47"/>
                <a:gd name="T4" fmla="*/ 0 w 120"/>
                <a:gd name="T5" fmla="*/ 0 h 47"/>
                <a:gd name="T6" fmla="*/ 0 w 120"/>
                <a:gd name="T7" fmla="*/ 0 h 47"/>
                <a:gd name="T8" fmla="*/ 0 w 120"/>
                <a:gd name="T9" fmla="*/ 0 h 47"/>
                <a:gd name="T10" fmla="*/ 0 w 120"/>
                <a:gd name="T11" fmla="*/ 0 h 47"/>
                <a:gd name="T12" fmla="*/ 0 w 120"/>
                <a:gd name="T13" fmla="*/ 0 h 47"/>
                <a:gd name="T14" fmla="*/ 0 w 120"/>
                <a:gd name="T15" fmla="*/ 0 h 47"/>
                <a:gd name="T16" fmla="*/ 0 w 120"/>
                <a:gd name="T17" fmla="*/ 0 h 47"/>
                <a:gd name="T18" fmla="*/ 0 w 120"/>
                <a:gd name="T19" fmla="*/ 0 h 47"/>
                <a:gd name="T20" fmla="*/ 0 w 120"/>
                <a:gd name="T21" fmla="*/ 0 h 47"/>
                <a:gd name="T22" fmla="*/ 0 w 120"/>
                <a:gd name="T23" fmla="*/ 0 h 47"/>
                <a:gd name="T24" fmla="*/ 0 w 120"/>
                <a:gd name="T25" fmla="*/ 0 h 47"/>
                <a:gd name="T26" fmla="*/ 0 w 120"/>
                <a:gd name="T27" fmla="*/ 0 h 47"/>
                <a:gd name="T28" fmla="*/ 0 w 120"/>
                <a:gd name="T29" fmla="*/ 0 h 47"/>
                <a:gd name="T30" fmla="*/ 0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47"/>
                <a:gd name="T50" fmla="*/ 120 w 12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55" name="Line 58"/>
            <p:cNvSpPr>
              <a:spLocks noChangeShapeType="1"/>
            </p:cNvSpPr>
            <p:nvPr/>
          </p:nvSpPr>
          <p:spPr bwMode="auto">
            <a:xfrm>
              <a:off x="634" y="1774"/>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56" name="Line 59"/>
            <p:cNvSpPr>
              <a:spLocks noChangeShapeType="1"/>
            </p:cNvSpPr>
            <p:nvPr/>
          </p:nvSpPr>
          <p:spPr bwMode="auto">
            <a:xfrm>
              <a:off x="621" y="1744"/>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57" name="Line 60"/>
            <p:cNvSpPr>
              <a:spLocks noChangeShapeType="1"/>
            </p:cNvSpPr>
            <p:nvPr/>
          </p:nvSpPr>
          <p:spPr bwMode="auto">
            <a:xfrm>
              <a:off x="621" y="1727"/>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58" name="Freeform 61"/>
            <p:cNvSpPr>
              <a:spLocks/>
            </p:cNvSpPr>
            <p:nvPr/>
          </p:nvSpPr>
          <p:spPr bwMode="auto">
            <a:xfrm>
              <a:off x="558" y="1721"/>
              <a:ext cx="25" cy="18"/>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7"/>
                <a:gd name="T32" fmla="*/ 60 w 6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59" name="Freeform 62"/>
            <p:cNvSpPr>
              <a:spLocks/>
            </p:cNvSpPr>
            <p:nvPr/>
          </p:nvSpPr>
          <p:spPr bwMode="auto">
            <a:xfrm>
              <a:off x="634" y="1785"/>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60" name="Freeform 63"/>
            <p:cNvSpPr>
              <a:spLocks/>
            </p:cNvSpPr>
            <p:nvPr/>
          </p:nvSpPr>
          <p:spPr bwMode="auto">
            <a:xfrm>
              <a:off x="589" y="1727"/>
              <a:ext cx="8" cy="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61" name="Freeform 64"/>
            <p:cNvSpPr>
              <a:spLocks/>
            </p:cNvSpPr>
            <p:nvPr/>
          </p:nvSpPr>
          <p:spPr bwMode="auto">
            <a:xfrm>
              <a:off x="634" y="1756"/>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12700" cap="rnd">
              <a:solidFill>
                <a:srgbClr val="000000"/>
              </a:solidFill>
              <a:round/>
              <a:headEnd/>
              <a:tailEnd/>
            </a:ln>
          </p:spPr>
          <p:txBody>
            <a:bodyPr/>
            <a:lstStyle/>
            <a:p>
              <a:endParaRPr lang="en-GB" dirty="0">
                <a:solidFill>
                  <a:srgbClr val="000000"/>
                </a:solidFill>
              </a:endParaRPr>
            </a:p>
          </p:txBody>
        </p:sp>
        <p:sp>
          <p:nvSpPr>
            <p:cNvPr id="62" name="Line 65"/>
            <p:cNvSpPr>
              <a:spLocks noChangeShapeType="1"/>
            </p:cNvSpPr>
            <p:nvPr/>
          </p:nvSpPr>
          <p:spPr bwMode="auto">
            <a:xfrm flipH="1">
              <a:off x="628" y="1756"/>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63" name="Line 66"/>
            <p:cNvSpPr>
              <a:spLocks noChangeShapeType="1"/>
            </p:cNvSpPr>
            <p:nvPr/>
          </p:nvSpPr>
          <p:spPr bwMode="auto">
            <a:xfrm>
              <a:off x="628" y="1751"/>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64" name="Freeform 67"/>
            <p:cNvSpPr>
              <a:spLocks/>
            </p:cNvSpPr>
            <p:nvPr/>
          </p:nvSpPr>
          <p:spPr bwMode="auto">
            <a:xfrm>
              <a:off x="615" y="1733"/>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12700" cap="rnd">
              <a:solidFill>
                <a:srgbClr val="000000"/>
              </a:solidFill>
              <a:round/>
              <a:headEnd/>
              <a:tailEnd/>
            </a:ln>
          </p:spPr>
          <p:txBody>
            <a:bodyPr/>
            <a:lstStyle/>
            <a:p>
              <a:endParaRPr lang="en-GB" dirty="0">
                <a:solidFill>
                  <a:srgbClr val="000000"/>
                </a:solidFill>
              </a:endParaRPr>
            </a:p>
          </p:txBody>
        </p:sp>
        <p:sp>
          <p:nvSpPr>
            <p:cNvPr id="65" name="Line 68"/>
            <p:cNvSpPr>
              <a:spLocks noChangeShapeType="1"/>
            </p:cNvSpPr>
            <p:nvPr/>
          </p:nvSpPr>
          <p:spPr bwMode="auto">
            <a:xfrm>
              <a:off x="602" y="1733"/>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66" name="Freeform 69"/>
            <p:cNvSpPr>
              <a:spLocks/>
            </p:cNvSpPr>
            <p:nvPr/>
          </p:nvSpPr>
          <p:spPr bwMode="auto">
            <a:xfrm>
              <a:off x="621" y="1739"/>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00FF00"/>
            </a:solidFill>
            <a:ln w="12700" cap="rnd">
              <a:solidFill>
                <a:srgbClr val="000000"/>
              </a:solidFill>
              <a:round/>
              <a:headEnd/>
              <a:tailEnd/>
            </a:ln>
          </p:spPr>
          <p:txBody>
            <a:bodyPr/>
            <a:lstStyle/>
            <a:p>
              <a:endParaRPr lang="en-GB" dirty="0">
                <a:solidFill>
                  <a:srgbClr val="000000"/>
                </a:solidFill>
              </a:endParaRPr>
            </a:p>
          </p:txBody>
        </p:sp>
        <p:sp>
          <p:nvSpPr>
            <p:cNvPr id="67" name="Freeform 70"/>
            <p:cNvSpPr>
              <a:spLocks/>
            </p:cNvSpPr>
            <p:nvPr/>
          </p:nvSpPr>
          <p:spPr bwMode="auto">
            <a:xfrm>
              <a:off x="691" y="2285"/>
              <a:ext cx="13" cy="12"/>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15" y="0"/>
                  </a:moveTo>
                  <a:lnTo>
                    <a:pt x="0" y="31"/>
                  </a:lnTo>
                  <a:lnTo>
                    <a:pt x="15" y="31"/>
                  </a:lnTo>
                  <a:lnTo>
                    <a:pt x="15" y="16"/>
                  </a:lnTo>
                  <a:lnTo>
                    <a:pt x="30" y="16"/>
                  </a:lnTo>
                  <a:lnTo>
                    <a:pt x="15"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68" name="Freeform 71"/>
            <p:cNvSpPr>
              <a:spLocks/>
            </p:cNvSpPr>
            <p:nvPr/>
          </p:nvSpPr>
          <p:spPr bwMode="auto">
            <a:xfrm>
              <a:off x="685" y="2285"/>
              <a:ext cx="8" cy="6"/>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lnTo>
                    <a:pt x="0" y="0"/>
                  </a:lnTo>
                  <a:lnTo>
                    <a:pt x="0" y="16"/>
                  </a:lnTo>
                  <a:lnTo>
                    <a:pt x="17" y="16"/>
                  </a:lnTo>
                  <a:lnTo>
                    <a:pt x="17"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69" name="Freeform 72"/>
            <p:cNvSpPr>
              <a:spLocks/>
            </p:cNvSpPr>
            <p:nvPr/>
          </p:nvSpPr>
          <p:spPr bwMode="auto">
            <a:xfrm>
              <a:off x="582" y="2035"/>
              <a:ext cx="122" cy="268"/>
            </a:xfrm>
            <a:custGeom>
              <a:avLst/>
              <a:gdLst>
                <a:gd name="T0" fmla="*/ 0 w 284"/>
                <a:gd name="T1" fmla="*/ 0 h 708"/>
                <a:gd name="T2" fmla="*/ 0 w 284"/>
                <a:gd name="T3" fmla="*/ 0 h 708"/>
                <a:gd name="T4" fmla="*/ 0 w 284"/>
                <a:gd name="T5" fmla="*/ 0 h 708"/>
                <a:gd name="T6" fmla="*/ 0 w 284"/>
                <a:gd name="T7" fmla="*/ 0 h 708"/>
                <a:gd name="T8" fmla="*/ 0 w 284"/>
                <a:gd name="T9" fmla="*/ 0 h 708"/>
                <a:gd name="T10" fmla="*/ 0 w 284"/>
                <a:gd name="T11" fmla="*/ 0 h 708"/>
                <a:gd name="T12" fmla="*/ 0 w 284"/>
                <a:gd name="T13" fmla="*/ 0 h 708"/>
                <a:gd name="T14" fmla="*/ 0 w 284"/>
                <a:gd name="T15" fmla="*/ 0 h 708"/>
                <a:gd name="T16" fmla="*/ 0 w 284"/>
                <a:gd name="T17" fmla="*/ 0 h 708"/>
                <a:gd name="T18" fmla="*/ 0 w 284"/>
                <a:gd name="T19" fmla="*/ 0 h 708"/>
                <a:gd name="T20" fmla="*/ 0 w 284"/>
                <a:gd name="T21" fmla="*/ 0 h 708"/>
                <a:gd name="T22" fmla="*/ 0 w 284"/>
                <a:gd name="T23" fmla="*/ 0 h 708"/>
                <a:gd name="T24" fmla="*/ 0 w 284"/>
                <a:gd name="T25" fmla="*/ 0 h 708"/>
                <a:gd name="T26" fmla="*/ 0 w 284"/>
                <a:gd name="T27" fmla="*/ 0 h 708"/>
                <a:gd name="T28" fmla="*/ 0 w 284"/>
                <a:gd name="T29" fmla="*/ 0 h 708"/>
                <a:gd name="T30" fmla="*/ 0 w 284"/>
                <a:gd name="T31" fmla="*/ 0 h 708"/>
                <a:gd name="T32" fmla="*/ 0 w 284"/>
                <a:gd name="T33" fmla="*/ 0 h 708"/>
                <a:gd name="T34" fmla="*/ 0 w 284"/>
                <a:gd name="T35" fmla="*/ 0 h 708"/>
                <a:gd name="T36" fmla="*/ 0 w 284"/>
                <a:gd name="T37" fmla="*/ 0 h 708"/>
                <a:gd name="T38" fmla="*/ 0 w 284"/>
                <a:gd name="T39" fmla="*/ 0 h 708"/>
                <a:gd name="T40" fmla="*/ 0 w 284"/>
                <a:gd name="T41" fmla="*/ 0 h 708"/>
                <a:gd name="T42" fmla="*/ 0 w 284"/>
                <a:gd name="T43" fmla="*/ 0 h 708"/>
                <a:gd name="T44" fmla="*/ 0 w 284"/>
                <a:gd name="T45" fmla="*/ 0 h 708"/>
                <a:gd name="T46" fmla="*/ 0 w 284"/>
                <a:gd name="T47" fmla="*/ 0 h 708"/>
                <a:gd name="T48" fmla="*/ 0 w 284"/>
                <a:gd name="T49" fmla="*/ 0 h 708"/>
                <a:gd name="T50" fmla="*/ 0 w 284"/>
                <a:gd name="T51" fmla="*/ 0 h 708"/>
                <a:gd name="T52" fmla="*/ 0 w 284"/>
                <a:gd name="T53" fmla="*/ 0 h 708"/>
                <a:gd name="T54" fmla="*/ 0 w 284"/>
                <a:gd name="T55" fmla="*/ 0 h 708"/>
                <a:gd name="T56" fmla="*/ 0 w 284"/>
                <a:gd name="T57" fmla="*/ 0 h 708"/>
                <a:gd name="T58" fmla="*/ 0 w 284"/>
                <a:gd name="T59" fmla="*/ 0 h 708"/>
                <a:gd name="T60" fmla="*/ 0 w 284"/>
                <a:gd name="T61" fmla="*/ 0 h 708"/>
                <a:gd name="T62" fmla="*/ 0 w 284"/>
                <a:gd name="T63" fmla="*/ 0 h 708"/>
                <a:gd name="T64" fmla="*/ 0 w 284"/>
                <a:gd name="T65" fmla="*/ 0 h 708"/>
                <a:gd name="T66" fmla="*/ 0 w 284"/>
                <a:gd name="T67" fmla="*/ 0 h 708"/>
                <a:gd name="T68" fmla="*/ 0 w 284"/>
                <a:gd name="T69" fmla="*/ 0 h 708"/>
                <a:gd name="T70" fmla="*/ 0 w 284"/>
                <a:gd name="T71" fmla="*/ 0 h 708"/>
                <a:gd name="T72" fmla="*/ 0 w 284"/>
                <a:gd name="T73" fmla="*/ 0 h 708"/>
                <a:gd name="T74" fmla="*/ 0 w 284"/>
                <a:gd name="T75" fmla="*/ 0 h 708"/>
                <a:gd name="T76" fmla="*/ 0 w 284"/>
                <a:gd name="T77" fmla="*/ 0 h 708"/>
                <a:gd name="T78" fmla="*/ 0 w 284"/>
                <a:gd name="T79" fmla="*/ 0 h 708"/>
                <a:gd name="T80" fmla="*/ 0 w 284"/>
                <a:gd name="T81" fmla="*/ 0 h 708"/>
                <a:gd name="T82" fmla="*/ 0 w 284"/>
                <a:gd name="T83" fmla="*/ 0 h 708"/>
                <a:gd name="T84" fmla="*/ 0 w 284"/>
                <a:gd name="T85" fmla="*/ 0 h 708"/>
                <a:gd name="T86" fmla="*/ 0 w 284"/>
                <a:gd name="T87" fmla="*/ 0 h 708"/>
                <a:gd name="T88" fmla="*/ 0 w 284"/>
                <a:gd name="T89" fmla="*/ 0 h 708"/>
                <a:gd name="T90" fmla="*/ 0 w 284"/>
                <a:gd name="T91" fmla="*/ 0 h 708"/>
                <a:gd name="T92" fmla="*/ 0 w 284"/>
                <a:gd name="T93" fmla="*/ 0 h 708"/>
                <a:gd name="T94" fmla="*/ 0 w 284"/>
                <a:gd name="T95" fmla="*/ 0 h 708"/>
                <a:gd name="T96" fmla="*/ 0 w 284"/>
                <a:gd name="T97" fmla="*/ 0 h 708"/>
                <a:gd name="T98" fmla="*/ 0 w 284"/>
                <a:gd name="T99" fmla="*/ 0 h 708"/>
                <a:gd name="T100" fmla="*/ 0 w 284"/>
                <a:gd name="T101" fmla="*/ 0 h 708"/>
                <a:gd name="T102" fmla="*/ 0 w 284"/>
                <a:gd name="T103" fmla="*/ 0 h 708"/>
                <a:gd name="T104" fmla="*/ 0 w 284"/>
                <a:gd name="T105" fmla="*/ 0 h 708"/>
                <a:gd name="T106" fmla="*/ 0 w 284"/>
                <a:gd name="T107" fmla="*/ 0 h 708"/>
                <a:gd name="T108" fmla="*/ 0 w 284"/>
                <a:gd name="T109" fmla="*/ 0 h 708"/>
                <a:gd name="T110" fmla="*/ 0 w 284"/>
                <a:gd name="T111" fmla="*/ 0 h 708"/>
                <a:gd name="T112" fmla="*/ 0 w 284"/>
                <a:gd name="T113" fmla="*/ 0 h 708"/>
                <a:gd name="T114" fmla="*/ 0 w 284"/>
                <a:gd name="T115" fmla="*/ 0 h 708"/>
                <a:gd name="T116" fmla="*/ 0 w 284"/>
                <a:gd name="T117" fmla="*/ 0 h 708"/>
                <a:gd name="T118" fmla="*/ 0 w 284"/>
                <a:gd name="T119" fmla="*/ 0 h 708"/>
                <a:gd name="T120" fmla="*/ 0 w 284"/>
                <a:gd name="T121" fmla="*/ 0 h 708"/>
                <a:gd name="T122" fmla="*/ 0 w 284"/>
                <a:gd name="T123" fmla="*/ 0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708"/>
                <a:gd name="T188" fmla="*/ 284 w 284"/>
                <a:gd name="T189" fmla="*/ 708 h 7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70" name="Freeform 73"/>
            <p:cNvSpPr>
              <a:spLocks/>
            </p:cNvSpPr>
            <p:nvPr/>
          </p:nvSpPr>
          <p:spPr bwMode="auto">
            <a:xfrm>
              <a:off x="641" y="2314"/>
              <a:ext cx="25" cy="1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 name="T18" fmla="*/ 0 w 61"/>
                <a:gd name="T19" fmla="*/ 0 h 47"/>
                <a:gd name="T20" fmla="*/ 61 w 6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1" h="47">
                  <a:moveTo>
                    <a:pt x="0" y="0"/>
                  </a:moveTo>
                  <a:lnTo>
                    <a:pt x="0" y="46"/>
                  </a:lnTo>
                  <a:lnTo>
                    <a:pt x="30" y="46"/>
                  </a:lnTo>
                  <a:lnTo>
                    <a:pt x="60" y="31"/>
                  </a:lnTo>
                  <a:lnTo>
                    <a:pt x="30" y="31"/>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71" name="Freeform 74"/>
            <p:cNvSpPr>
              <a:spLocks/>
            </p:cNvSpPr>
            <p:nvPr/>
          </p:nvSpPr>
          <p:spPr bwMode="auto">
            <a:xfrm>
              <a:off x="679" y="2099"/>
              <a:ext cx="33" cy="41"/>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09"/>
                <a:gd name="T29" fmla="*/ 75 w 75"/>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72" name="Freeform 75"/>
            <p:cNvSpPr>
              <a:spLocks/>
            </p:cNvSpPr>
            <p:nvPr/>
          </p:nvSpPr>
          <p:spPr bwMode="auto">
            <a:xfrm>
              <a:off x="628" y="2017"/>
              <a:ext cx="71" cy="65"/>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73" name="Freeform 76"/>
            <p:cNvSpPr>
              <a:spLocks/>
            </p:cNvSpPr>
            <p:nvPr/>
          </p:nvSpPr>
          <p:spPr bwMode="auto">
            <a:xfrm>
              <a:off x="564" y="2006"/>
              <a:ext cx="70" cy="315"/>
            </a:xfrm>
            <a:custGeom>
              <a:avLst/>
              <a:gdLst>
                <a:gd name="T0" fmla="*/ 0 w 165"/>
                <a:gd name="T1" fmla="*/ 0 h 830"/>
                <a:gd name="T2" fmla="*/ 0 w 165"/>
                <a:gd name="T3" fmla="*/ 0 h 830"/>
                <a:gd name="T4" fmla="*/ 0 w 165"/>
                <a:gd name="T5" fmla="*/ 0 h 830"/>
                <a:gd name="T6" fmla="*/ 0 w 165"/>
                <a:gd name="T7" fmla="*/ 0 h 830"/>
                <a:gd name="T8" fmla="*/ 0 w 165"/>
                <a:gd name="T9" fmla="*/ 0 h 830"/>
                <a:gd name="T10" fmla="*/ 0 w 165"/>
                <a:gd name="T11" fmla="*/ 0 h 830"/>
                <a:gd name="T12" fmla="*/ 0 w 165"/>
                <a:gd name="T13" fmla="*/ 0 h 830"/>
                <a:gd name="T14" fmla="*/ 0 w 165"/>
                <a:gd name="T15" fmla="*/ 0 h 830"/>
                <a:gd name="T16" fmla="*/ 0 w 165"/>
                <a:gd name="T17" fmla="*/ 0 h 830"/>
                <a:gd name="T18" fmla="*/ 0 w 165"/>
                <a:gd name="T19" fmla="*/ 0 h 830"/>
                <a:gd name="T20" fmla="*/ 0 w 165"/>
                <a:gd name="T21" fmla="*/ 0 h 830"/>
                <a:gd name="T22" fmla="*/ 0 w 165"/>
                <a:gd name="T23" fmla="*/ 0 h 830"/>
                <a:gd name="T24" fmla="*/ 0 w 165"/>
                <a:gd name="T25" fmla="*/ 0 h 830"/>
                <a:gd name="T26" fmla="*/ 0 w 165"/>
                <a:gd name="T27" fmla="*/ 0 h 830"/>
                <a:gd name="T28" fmla="*/ 0 w 165"/>
                <a:gd name="T29" fmla="*/ 0 h 830"/>
                <a:gd name="T30" fmla="*/ 0 w 165"/>
                <a:gd name="T31" fmla="*/ 0 h 830"/>
                <a:gd name="T32" fmla="*/ 0 w 165"/>
                <a:gd name="T33" fmla="*/ 0 h 830"/>
                <a:gd name="T34" fmla="*/ 0 w 165"/>
                <a:gd name="T35" fmla="*/ 0 h 830"/>
                <a:gd name="T36" fmla="*/ 0 w 165"/>
                <a:gd name="T37" fmla="*/ 0 h 830"/>
                <a:gd name="T38" fmla="*/ 0 w 165"/>
                <a:gd name="T39" fmla="*/ 0 h 830"/>
                <a:gd name="T40" fmla="*/ 0 w 165"/>
                <a:gd name="T41" fmla="*/ 0 h 830"/>
                <a:gd name="T42" fmla="*/ 0 w 165"/>
                <a:gd name="T43" fmla="*/ 0 h 830"/>
                <a:gd name="T44" fmla="*/ 0 w 165"/>
                <a:gd name="T45" fmla="*/ 0 h 830"/>
                <a:gd name="T46" fmla="*/ 0 w 165"/>
                <a:gd name="T47" fmla="*/ 0 h 830"/>
                <a:gd name="T48" fmla="*/ 0 w 165"/>
                <a:gd name="T49" fmla="*/ 0 h 830"/>
                <a:gd name="T50" fmla="*/ 0 w 165"/>
                <a:gd name="T51" fmla="*/ 0 h 830"/>
                <a:gd name="T52" fmla="*/ 0 w 165"/>
                <a:gd name="T53" fmla="*/ 0 h 830"/>
                <a:gd name="T54" fmla="*/ 0 w 165"/>
                <a:gd name="T55" fmla="*/ 0 h 830"/>
                <a:gd name="T56" fmla="*/ 0 w 165"/>
                <a:gd name="T57" fmla="*/ 0 h 830"/>
                <a:gd name="T58" fmla="*/ 0 w 165"/>
                <a:gd name="T59" fmla="*/ 0 h 830"/>
                <a:gd name="T60" fmla="*/ 0 w 165"/>
                <a:gd name="T61" fmla="*/ 0 h 830"/>
                <a:gd name="T62" fmla="*/ 0 w 165"/>
                <a:gd name="T63" fmla="*/ 0 h 830"/>
                <a:gd name="T64" fmla="*/ 0 w 165"/>
                <a:gd name="T65" fmla="*/ 0 h 830"/>
                <a:gd name="T66" fmla="*/ 0 w 165"/>
                <a:gd name="T67" fmla="*/ 0 h 830"/>
                <a:gd name="T68" fmla="*/ 0 w 165"/>
                <a:gd name="T69" fmla="*/ 0 h 830"/>
                <a:gd name="T70" fmla="*/ 0 w 165"/>
                <a:gd name="T71" fmla="*/ 0 h 830"/>
                <a:gd name="T72" fmla="*/ 0 w 165"/>
                <a:gd name="T73" fmla="*/ 0 h 830"/>
                <a:gd name="T74" fmla="*/ 0 w 165"/>
                <a:gd name="T75" fmla="*/ 0 h 830"/>
                <a:gd name="T76" fmla="*/ 0 w 165"/>
                <a:gd name="T77" fmla="*/ 0 h 830"/>
                <a:gd name="T78" fmla="*/ 0 w 165"/>
                <a:gd name="T79" fmla="*/ 0 h 830"/>
                <a:gd name="T80" fmla="*/ 0 w 165"/>
                <a:gd name="T81" fmla="*/ 0 h 830"/>
                <a:gd name="T82" fmla="*/ 0 w 165"/>
                <a:gd name="T83" fmla="*/ 0 h 830"/>
                <a:gd name="T84" fmla="*/ 0 w 165"/>
                <a:gd name="T85" fmla="*/ 0 h 830"/>
                <a:gd name="T86" fmla="*/ 0 w 165"/>
                <a:gd name="T87" fmla="*/ 0 h 830"/>
                <a:gd name="T88" fmla="*/ 0 w 165"/>
                <a:gd name="T89" fmla="*/ 0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830"/>
                <a:gd name="T137" fmla="*/ 165 w 165"/>
                <a:gd name="T138" fmla="*/ 830 h 8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74" name="Freeform 77"/>
            <p:cNvSpPr>
              <a:spLocks/>
            </p:cNvSpPr>
            <p:nvPr/>
          </p:nvSpPr>
          <p:spPr bwMode="auto">
            <a:xfrm>
              <a:off x="628" y="2309"/>
              <a:ext cx="13" cy="23"/>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75" name="Freeform 78"/>
            <p:cNvSpPr>
              <a:spLocks/>
            </p:cNvSpPr>
            <p:nvPr/>
          </p:nvSpPr>
          <p:spPr bwMode="auto">
            <a:xfrm>
              <a:off x="609" y="2325"/>
              <a:ext cx="19" cy="12"/>
            </a:xfrm>
            <a:custGeom>
              <a:avLst/>
              <a:gdLst>
                <a:gd name="T0" fmla="*/ 0 w 45"/>
                <a:gd name="T1" fmla="*/ 0 h 31"/>
                <a:gd name="T2" fmla="*/ 0 w 45"/>
                <a:gd name="T3" fmla="*/ 0 h 31"/>
                <a:gd name="T4" fmla="*/ 0 w 45"/>
                <a:gd name="T5" fmla="*/ 0 h 31"/>
                <a:gd name="T6" fmla="*/ 0 w 45"/>
                <a:gd name="T7" fmla="*/ 0 h 31"/>
                <a:gd name="T8" fmla="*/ 0 w 45"/>
                <a:gd name="T9" fmla="*/ 0 h 31"/>
                <a:gd name="T10" fmla="*/ 0 w 45"/>
                <a:gd name="T11" fmla="*/ 0 h 31"/>
                <a:gd name="T12" fmla="*/ 0 w 45"/>
                <a:gd name="T13" fmla="*/ 0 h 31"/>
                <a:gd name="T14" fmla="*/ 0 60000 65536"/>
                <a:gd name="T15" fmla="*/ 0 60000 65536"/>
                <a:gd name="T16" fmla="*/ 0 60000 65536"/>
                <a:gd name="T17" fmla="*/ 0 60000 65536"/>
                <a:gd name="T18" fmla="*/ 0 60000 65536"/>
                <a:gd name="T19" fmla="*/ 0 60000 65536"/>
                <a:gd name="T20" fmla="*/ 0 60000 65536"/>
                <a:gd name="T21" fmla="*/ 0 w 45"/>
                <a:gd name="T22" fmla="*/ 0 h 31"/>
                <a:gd name="T23" fmla="*/ 45 w 4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1">
                  <a:moveTo>
                    <a:pt x="29" y="0"/>
                  </a:moveTo>
                  <a:lnTo>
                    <a:pt x="0" y="0"/>
                  </a:lnTo>
                  <a:lnTo>
                    <a:pt x="29" y="30"/>
                  </a:lnTo>
                  <a:lnTo>
                    <a:pt x="44" y="30"/>
                  </a:lnTo>
                  <a:lnTo>
                    <a:pt x="44" y="15"/>
                  </a:lnTo>
                  <a:lnTo>
                    <a:pt x="44" y="0"/>
                  </a:lnTo>
                  <a:lnTo>
                    <a:pt x="29"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76" name="Freeform 79"/>
            <p:cNvSpPr>
              <a:spLocks/>
            </p:cNvSpPr>
            <p:nvPr/>
          </p:nvSpPr>
          <p:spPr bwMode="auto">
            <a:xfrm>
              <a:off x="576" y="2268"/>
              <a:ext cx="8" cy="12"/>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77" name="Freeform 80"/>
            <p:cNvSpPr>
              <a:spLocks/>
            </p:cNvSpPr>
            <p:nvPr/>
          </p:nvSpPr>
          <p:spPr bwMode="auto">
            <a:xfrm>
              <a:off x="576" y="2227"/>
              <a:ext cx="8" cy="12"/>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0" y="31"/>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78" name="Freeform 81"/>
            <p:cNvSpPr>
              <a:spLocks/>
            </p:cNvSpPr>
            <p:nvPr/>
          </p:nvSpPr>
          <p:spPr bwMode="auto">
            <a:xfrm>
              <a:off x="571" y="2210"/>
              <a:ext cx="7" cy="11"/>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0" y="0"/>
                  </a:moveTo>
                  <a:lnTo>
                    <a:pt x="0" y="30"/>
                  </a:lnTo>
                  <a:lnTo>
                    <a:pt x="16" y="30"/>
                  </a:lnTo>
                  <a:lnTo>
                    <a:pt x="16" y="15"/>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79" name="Freeform 82"/>
            <p:cNvSpPr>
              <a:spLocks/>
            </p:cNvSpPr>
            <p:nvPr/>
          </p:nvSpPr>
          <p:spPr bwMode="auto">
            <a:xfrm>
              <a:off x="597" y="2309"/>
              <a:ext cx="6"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80" name="Freeform 83"/>
            <p:cNvSpPr>
              <a:spLocks/>
            </p:cNvSpPr>
            <p:nvPr/>
          </p:nvSpPr>
          <p:spPr bwMode="auto">
            <a:xfrm>
              <a:off x="641" y="2337"/>
              <a:ext cx="6"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00FF00"/>
            </a:solidFill>
            <a:ln w="12700" cap="rnd">
              <a:solidFill>
                <a:srgbClr val="000000"/>
              </a:solidFill>
              <a:round/>
              <a:headEnd/>
              <a:tailEnd/>
            </a:ln>
          </p:spPr>
          <p:txBody>
            <a:bodyPr/>
            <a:lstStyle/>
            <a:p>
              <a:endParaRPr lang="en-GB" dirty="0">
                <a:solidFill>
                  <a:srgbClr val="000000"/>
                </a:solidFill>
              </a:endParaRPr>
            </a:p>
          </p:txBody>
        </p:sp>
        <p:sp>
          <p:nvSpPr>
            <p:cNvPr id="81" name="Freeform 84"/>
            <p:cNvSpPr>
              <a:spLocks/>
            </p:cNvSpPr>
            <p:nvPr/>
          </p:nvSpPr>
          <p:spPr bwMode="auto">
            <a:xfrm>
              <a:off x="961" y="1320"/>
              <a:ext cx="64" cy="41"/>
            </a:xfrm>
            <a:custGeom>
              <a:avLst/>
              <a:gdLst>
                <a:gd name="T0" fmla="*/ 0 w 150"/>
                <a:gd name="T1" fmla="*/ 0 h 109"/>
                <a:gd name="T2" fmla="*/ 0 w 150"/>
                <a:gd name="T3" fmla="*/ 0 h 109"/>
                <a:gd name="T4" fmla="*/ 0 w 150"/>
                <a:gd name="T5" fmla="*/ 0 h 109"/>
                <a:gd name="T6" fmla="*/ 0 w 150"/>
                <a:gd name="T7" fmla="*/ 0 h 109"/>
                <a:gd name="T8" fmla="*/ 0 w 150"/>
                <a:gd name="T9" fmla="*/ 0 h 109"/>
                <a:gd name="T10" fmla="*/ 0 w 150"/>
                <a:gd name="T11" fmla="*/ 0 h 109"/>
                <a:gd name="T12" fmla="*/ 0 w 150"/>
                <a:gd name="T13" fmla="*/ 0 h 109"/>
                <a:gd name="T14" fmla="*/ 0 w 150"/>
                <a:gd name="T15" fmla="*/ 0 h 109"/>
                <a:gd name="T16" fmla="*/ 0 w 150"/>
                <a:gd name="T17" fmla="*/ 0 h 109"/>
                <a:gd name="T18" fmla="*/ 0 w 150"/>
                <a:gd name="T19" fmla="*/ 0 h 109"/>
                <a:gd name="T20" fmla="*/ 0 w 150"/>
                <a:gd name="T21" fmla="*/ 0 h 109"/>
                <a:gd name="T22" fmla="*/ 0 w 150"/>
                <a:gd name="T23" fmla="*/ 0 h 109"/>
                <a:gd name="T24" fmla="*/ 0 w 150"/>
                <a:gd name="T25" fmla="*/ 0 h 109"/>
                <a:gd name="T26" fmla="*/ 0 w 150"/>
                <a:gd name="T27" fmla="*/ 0 h 109"/>
                <a:gd name="T28" fmla="*/ 0 w 150"/>
                <a:gd name="T29" fmla="*/ 0 h 109"/>
                <a:gd name="T30" fmla="*/ 0 w 150"/>
                <a:gd name="T31" fmla="*/ 0 h 109"/>
                <a:gd name="T32" fmla="*/ 0 w 150"/>
                <a:gd name="T33" fmla="*/ 0 h 109"/>
                <a:gd name="T34" fmla="*/ 0 w 150"/>
                <a:gd name="T35" fmla="*/ 0 h 109"/>
                <a:gd name="T36" fmla="*/ 0 w 150"/>
                <a:gd name="T37" fmla="*/ 0 h 109"/>
                <a:gd name="T38" fmla="*/ 0 w 150"/>
                <a:gd name="T39" fmla="*/ 0 h 109"/>
                <a:gd name="T40" fmla="*/ 0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09"/>
                <a:gd name="T65" fmla="*/ 150 w 150"/>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82" name="Freeform 85"/>
            <p:cNvSpPr>
              <a:spLocks/>
            </p:cNvSpPr>
            <p:nvPr/>
          </p:nvSpPr>
          <p:spPr bwMode="auto">
            <a:xfrm>
              <a:off x="968" y="1751"/>
              <a:ext cx="51" cy="35"/>
            </a:xfrm>
            <a:custGeom>
              <a:avLst/>
              <a:gdLst>
                <a:gd name="T0" fmla="*/ 0 w 120"/>
                <a:gd name="T1" fmla="*/ 0 h 93"/>
                <a:gd name="T2" fmla="*/ 0 w 120"/>
                <a:gd name="T3" fmla="*/ 0 h 93"/>
                <a:gd name="T4" fmla="*/ 0 w 120"/>
                <a:gd name="T5" fmla="*/ 0 h 93"/>
                <a:gd name="T6" fmla="*/ 0 w 120"/>
                <a:gd name="T7" fmla="*/ 0 h 93"/>
                <a:gd name="T8" fmla="*/ 0 w 120"/>
                <a:gd name="T9" fmla="*/ 0 h 93"/>
                <a:gd name="T10" fmla="*/ 0 w 120"/>
                <a:gd name="T11" fmla="*/ 0 h 93"/>
                <a:gd name="T12" fmla="*/ 0 w 120"/>
                <a:gd name="T13" fmla="*/ 0 h 93"/>
                <a:gd name="T14" fmla="*/ 0 w 120"/>
                <a:gd name="T15" fmla="*/ 0 h 93"/>
                <a:gd name="T16" fmla="*/ 0 w 120"/>
                <a:gd name="T17" fmla="*/ 0 h 93"/>
                <a:gd name="T18" fmla="*/ 0 w 120"/>
                <a:gd name="T19" fmla="*/ 0 h 93"/>
                <a:gd name="T20" fmla="*/ 0 w 120"/>
                <a:gd name="T21" fmla="*/ 0 h 93"/>
                <a:gd name="T22" fmla="*/ 0 w 120"/>
                <a:gd name="T23" fmla="*/ 0 h 93"/>
                <a:gd name="T24" fmla="*/ 0 w 120"/>
                <a:gd name="T25" fmla="*/ 0 h 93"/>
                <a:gd name="T26" fmla="*/ 0 w 120"/>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93"/>
                <a:gd name="T44" fmla="*/ 120 w 120"/>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83" name="Freeform 86"/>
            <p:cNvSpPr>
              <a:spLocks/>
            </p:cNvSpPr>
            <p:nvPr/>
          </p:nvSpPr>
          <p:spPr bwMode="auto">
            <a:xfrm>
              <a:off x="1019" y="1809"/>
              <a:ext cx="26" cy="34"/>
            </a:xfrm>
            <a:custGeom>
              <a:avLst/>
              <a:gdLst>
                <a:gd name="T0" fmla="*/ 0 w 61"/>
                <a:gd name="T1" fmla="*/ 0 h 93"/>
                <a:gd name="T2" fmla="*/ 0 w 61"/>
                <a:gd name="T3" fmla="*/ 0 h 93"/>
                <a:gd name="T4" fmla="*/ 0 w 61"/>
                <a:gd name="T5" fmla="*/ 0 h 93"/>
                <a:gd name="T6" fmla="*/ 0 w 61"/>
                <a:gd name="T7" fmla="*/ 0 h 93"/>
                <a:gd name="T8" fmla="*/ 0 w 61"/>
                <a:gd name="T9" fmla="*/ 0 h 93"/>
                <a:gd name="T10" fmla="*/ 0 w 61"/>
                <a:gd name="T11" fmla="*/ 0 h 93"/>
                <a:gd name="T12" fmla="*/ 0 w 61"/>
                <a:gd name="T13" fmla="*/ 0 h 93"/>
                <a:gd name="T14" fmla="*/ 0 w 61"/>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93"/>
                <a:gd name="T26" fmla="*/ 61 w 6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93">
                  <a:moveTo>
                    <a:pt x="60" y="92"/>
                  </a:moveTo>
                  <a:lnTo>
                    <a:pt x="60" y="46"/>
                  </a:lnTo>
                  <a:lnTo>
                    <a:pt x="60" y="15"/>
                  </a:lnTo>
                  <a:lnTo>
                    <a:pt x="45" y="31"/>
                  </a:lnTo>
                  <a:lnTo>
                    <a:pt x="30" y="15"/>
                  </a:lnTo>
                  <a:lnTo>
                    <a:pt x="15" y="0"/>
                  </a:lnTo>
                  <a:lnTo>
                    <a:pt x="0" y="46"/>
                  </a:lnTo>
                  <a:lnTo>
                    <a:pt x="60" y="92"/>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84" name="Freeform 87"/>
            <p:cNvSpPr>
              <a:spLocks/>
            </p:cNvSpPr>
            <p:nvPr/>
          </p:nvSpPr>
          <p:spPr bwMode="auto">
            <a:xfrm>
              <a:off x="1045" y="1791"/>
              <a:ext cx="39" cy="52"/>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39"/>
                <a:gd name="T38" fmla="*/ 91 w 91"/>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85" name="Freeform 88"/>
            <p:cNvSpPr>
              <a:spLocks/>
            </p:cNvSpPr>
            <p:nvPr/>
          </p:nvSpPr>
          <p:spPr bwMode="auto">
            <a:xfrm>
              <a:off x="1005" y="1803"/>
              <a:ext cx="20" cy="24"/>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60000 65536"/>
                <a:gd name="T15" fmla="*/ 0 60000 65536"/>
                <a:gd name="T16" fmla="*/ 0 60000 65536"/>
                <a:gd name="T17" fmla="*/ 0 60000 65536"/>
                <a:gd name="T18" fmla="*/ 0 60000 65536"/>
                <a:gd name="T19" fmla="*/ 0 60000 65536"/>
                <a:gd name="T20" fmla="*/ 0 60000 65536"/>
                <a:gd name="T21" fmla="*/ 0 w 47"/>
                <a:gd name="T22" fmla="*/ 0 h 62"/>
                <a:gd name="T23" fmla="*/ 47 w 4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62">
                  <a:moveTo>
                    <a:pt x="30" y="61"/>
                  </a:moveTo>
                  <a:lnTo>
                    <a:pt x="46" y="15"/>
                  </a:lnTo>
                  <a:lnTo>
                    <a:pt x="30" y="0"/>
                  </a:lnTo>
                  <a:lnTo>
                    <a:pt x="0" y="0"/>
                  </a:lnTo>
                  <a:lnTo>
                    <a:pt x="0" y="15"/>
                  </a:lnTo>
                  <a:lnTo>
                    <a:pt x="0" y="46"/>
                  </a:lnTo>
                  <a:lnTo>
                    <a:pt x="30" y="6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86" name="Freeform 89"/>
            <p:cNvSpPr>
              <a:spLocks/>
            </p:cNvSpPr>
            <p:nvPr/>
          </p:nvSpPr>
          <p:spPr bwMode="auto">
            <a:xfrm>
              <a:off x="986" y="1780"/>
              <a:ext cx="59" cy="41"/>
            </a:xfrm>
            <a:custGeom>
              <a:avLst/>
              <a:gdLst>
                <a:gd name="T0" fmla="*/ 0 w 136"/>
                <a:gd name="T1" fmla="*/ 0 h 109"/>
                <a:gd name="T2" fmla="*/ 0 w 136"/>
                <a:gd name="T3" fmla="*/ 0 h 109"/>
                <a:gd name="T4" fmla="*/ 0 w 136"/>
                <a:gd name="T5" fmla="*/ 0 h 109"/>
                <a:gd name="T6" fmla="*/ 0 w 136"/>
                <a:gd name="T7" fmla="*/ 0 h 109"/>
                <a:gd name="T8" fmla="*/ 0 w 136"/>
                <a:gd name="T9" fmla="*/ 0 h 109"/>
                <a:gd name="T10" fmla="*/ 0 w 136"/>
                <a:gd name="T11" fmla="*/ 0 h 109"/>
                <a:gd name="T12" fmla="*/ 0 w 136"/>
                <a:gd name="T13" fmla="*/ 0 h 109"/>
                <a:gd name="T14" fmla="*/ 0 w 136"/>
                <a:gd name="T15" fmla="*/ 0 h 109"/>
                <a:gd name="T16" fmla="*/ 0 w 136"/>
                <a:gd name="T17" fmla="*/ 0 h 109"/>
                <a:gd name="T18" fmla="*/ 0 w 136"/>
                <a:gd name="T19" fmla="*/ 0 h 109"/>
                <a:gd name="T20" fmla="*/ 0 w 136"/>
                <a:gd name="T21" fmla="*/ 0 h 109"/>
                <a:gd name="T22" fmla="*/ 0 w 136"/>
                <a:gd name="T23" fmla="*/ 0 h 109"/>
                <a:gd name="T24" fmla="*/ 0 w 136"/>
                <a:gd name="T25" fmla="*/ 0 h 109"/>
                <a:gd name="T26" fmla="*/ 0 w 136"/>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9"/>
                <a:gd name="T44" fmla="*/ 136 w 136"/>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87" name="Freeform 90"/>
            <p:cNvSpPr>
              <a:spLocks/>
            </p:cNvSpPr>
            <p:nvPr/>
          </p:nvSpPr>
          <p:spPr bwMode="auto">
            <a:xfrm>
              <a:off x="973" y="1780"/>
              <a:ext cx="27" cy="11"/>
            </a:xfrm>
            <a:custGeom>
              <a:avLst/>
              <a:gdLst>
                <a:gd name="T0" fmla="*/ 0 w 61"/>
                <a:gd name="T1" fmla="*/ 0 h 32"/>
                <a:gd name="T2" fmla="*/ 0 w 61"/>
                <a:gd name="T3" fmla="*/ 0 h 32"/>
                <a:gd name="T4" fmla="*/ 0 w 61"/>
                <a:gd name="T5" fmla="*/ 0 h 32"/>
                <a:gd name="T6" fmla="*/ 0 w 61"/>
                <a:gd name="T7" fmla="*/ 0 h 32"/>
                <a:gd name="T8" fmla="*/ 0 w 61"/>
                <a:gd name="T9" fmla="*/ 0 h 32"/>
                <a:gd name="T10" fmla="*/ 0 w 61"/>
                <a:gd name="T11" fmla="*/ 0 h 32"/>
                <a:gd name="T12" fmla="*/ 0 w 61"/>
                <a:gd name="T13" fmla="*/ 0 h 32"/>
                <a:gd name="T14" fmla="*/ 0 60000 65536"/>
                <a:gd name="T15" fmla="*/ 0 60000 65536"/>
                <a:gd name="T16" fmla="*/ 0 60000 65536"/>
                <a:gd name="T17" fmla="*/ 0 60000 65536"/>
                <a:gd name="T18" fmla="*/ 0 60000 65536"/>
                <a:gd name="T19" fmla="*/ 0 60000 65536"/>
                <a:gd name="T20" fmla="*/ 0 60000 65536"/>
                <a:gd name="T21" fmla="*/ 0 w 61"/>
                <a:gd name="T22" fmla="*/ 0 h 32"/>
                <a:gd name="T23" fmla="*/ 61 w 6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2">
                  <a:moveTo>
                    <a:pt x="30" y="31"/>
                  </a:moveTo>
                  <a:lnTo>
                    <a:pt x="60" y="16"/>
                  </a:lnTo>
                  <a:lnTo>
                    <a:pt x="60" y="0"/>
                  </a:lnTo>
                  <a:lnTo>
                    <a:pt x="30" y="0"/>
                  </a:lnTo>
                  <a:lnTo>
                    <a:pt x="0" y="0"/>
                  </a:lnTo>
                  <a:lnTo>
                    <a:pt x="15" y="31"/>
                  </a:lnTo>
                  <a:lnTo>
                    <a:pt x="30" y="3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88" name="Freeform 91"/>
            <p:cNvSpPr>
              <a:spLocks/>
            </p:cNvSpPr>
            <p:nvPr/>
          </p:nvSpPr>
          <p:spPr bwMode="auto">
            <a:xfrm>
              <a:off x="973" y="1768"/>
              <a:ext cx="21" cy="6"/>
            </a:xfrm>
            <a:custGeom>
              <a:avLst/>
              <a:gdLst>
                <a:gd name="T0" fmla="*/ 0 w 46"/>
                <a:gd name="T1" fmla="*/ 0 h 17"/>
                <a:gd name="T2" fmla="*/ 0 w 46"/>
                <a:gd name="T3" fmla="*/ 0 h 17"/>
                <a:gd name="T4" fmla="*/ 0 w 46"/>
                <a:gd name="T5" fmla="*/ 0 h 17"/>
                <a:gd name="T6" fmla="*/ 0 w 46"/>
                <a:gd name="T7" fmla="*/ 0 h 17"/>
                <a:gd name="T8" fmla="*/ 0 w 46"/>
                <a:gd name="T9" fmla="*/ 0 h 17"/>
                <a:gd name="T10" fmla="*/ 0 60000 65536"/>
                <a:gd name="T11" fmla="*/ 0 60000 65536"/>
                <a:gd name="T12" fmla="*/ 0 60000 65536"/>
                <a:gd name="T13" fmla="*/ 0 60000 65536"/>
                <a:gd name="T14" fmla="*/ 0 60000 65536"/>
                <a:gd name="T15" fmla="*/ 0 w 46"/>
                <a:gd name="T16" fmla="*/ 0 h 17"/>
                <a:gd name="T17" fmla="*/ 46 w 46"/>
                <a:gd name="T18" fmla="*/ 17 h 17"/>
              </a:gdLst>
              <a:ahLst/>
              <a:cxnLst>
                <a:cxn ang="T10">
                  <a:pos x="T0" y="T1"/>
                </a:cxn>
                <a:cxn ang="T11">
                  <a:pos x="T2" y="T3"/>
                </a:cxn>
                <a:cxn ang="T12">
                  <a:pos x="T4" y="T5"/>
                </a:cxn>
                <a:cxn ang="T13">
                  <a:pos x="T6" y="T7"/>
                </a:cxn>
                <a:cxn ang="T14">
                  <a:pos x="T8" y="T9"/>
                </a:cxn>
              </a:cxnLst>
              <a:rect l="T15" t="T16" r="T17" b="T18"/>
              <a:pathLst>
                <a:path w="46" h="17">
                  <a:moveTo>
                    <a:pt x="0" y="0"/>
                  </a:moveTo>
                  <a:lnTo>
                    <a:pt x="0" y="16"/>
                  </a:lnTo>
                  <a:lnTo>
                    <a:pt x="45" y="16"/>
                  </a:lnTo>
                  <a:lnTo>
                    <a:pt x="30" y="0"/>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89" name="Freeform 92"/>
            <p:cNvSpPr>
              <a:spLocks/>
            </p:cNvSpPr>
            <p:nvPr/>
          </p:nvSpPr>
          <p:spPr bwMode="auto">
            <a:xfrm>
              <a:off x="980" y="1668"/>
              <a:ext cx="91" cy="100"/>
            </a:xfrm>
            <a:custGeom>
              <a:avLst/>
              <a:gdLst>
                <a:gd name="T0" fmla="*/ 0 w 210"/>
                <a:gd name="T1" fmla="*/ 0 h 263"/>
                <a:gd name="T2" fmla="*/ 0 w 210"/>
                <a:gd name="T3" fmla="*/ 0 h 263"/>
                <a:gd name="T4" fmla="*/ 0 w 210"/>
                <a:gd name="T5" fmla="*/ 0 h 263"/>
                <a:gd name="T6" fmla="*/ 0 w 210"/>
                <a:gd name="T7" fmla="*/ 0 h 263"/>
                <a:gd name="T8" fmla="*/ 0 w 210"/>
                <a:gd name="T9" fmla="*/ 0 h 263"/>
                <a:gd name="T10" fmla="*/ 0 w 210"/>
                <a:gd name="T11" fmla="*/ 0 h 263"/>
                <a:gd name="T12" fmla="*/ 0 w 210"/>
                <a:gd name="T13" fmla="*/ 0 h 263"/>
                <a:gd name="T14" fmla="*/ 0 w 210"/>
                <a:gd name="T15" fmla="*/ 0 h 263"/>
                <a:gd name="T16" fmla="*/ 0 w 210"/>
                <a:gd name="T17" fmla="*/ 0 h 263"/>
                <a:gd name="T18" fmla="*/ 0 w 210"/>
                <a:gd name="T19" fmla="*/ 0 h 263"/>
                <a:gd name="T20" fmla="*/ 0 w 210"/>
                <a:gd name="T21" fmla="*/ 0 h 263"/>
                <a:gd name="T22" fmla="*/ 0 w 210"/>
                <a:gd name="T23" fmla="*/ 0 h 263"/>
                <a:gd name="T24" fmla="*/ 0 w 210"/>
                <a:gd name="T25" fmla="*/ 0 h 263"/>
                <a:gd name="T26" fmla="*/ 0 w 210"/>
                <a:gd name="T27" fmla="*/ 0 h 263"/>
                <a:gd name="T28" fmla="*/ 0 w 210"/>
                <a:gd name="T29" fmla="*/ 0 h 263"/>
                <a:gd name="T30" fmla="*/ 0 w 210"/>
                <a:gd name="T31" fmla="*/ 0 h 263"/>
                <a:gd name="T32" fmla="*/ 0 w 210"/>
                <a:gd name="T33" fmla="*/ 0 h 263"/>
                <a:gd name="T34" fmla="*/ 0 w 210"/>
                <a:gd name="T35" fmla="*/ 0 h 263"/>
                <a:gd name="T36" fmla="*/ 0 w 210"/>
                <a:gd name="T37" fmla="*/ 0 h 263"/>
                <a:gd name="T38" fmla="*/ 0 w 210"/>
                <a:gd name="T39" fmla="*/ 0 h 263"/>
                <a:gd name="T40" fmla="*/ 0 w 210"/>
                <a:gd name="T41" fmla="*/ 0 h 263"/>
                <a:gd name="T42" fmla="*/ 0 w 210"/>
                <a:gd name="T43" fmla="*/ 0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263"/>
                <a:gd name="T68" fmla="*/ 210 w 210"/>
                <a:gd name="T69" fmla="*/ 263 h 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90" name="Freeform 93"/>
            <p:cNvSpPr>
              <a:spLocks/>
            </p:cNvSpPr>
            <p:nvPr/>
          </p:nvSpPr>
          <p:spPr bwMode="auto">
            <a:xfrm>
              <a:off x="1012" y="1686"/>
              <a:ext cx="129" cy="111"/>
            </a:xfrm>
            <a:custGeom>
              <a:avLst/>
              <a:gdLst>
                <a:gd name="T0" fmla="*/ 0 w 299"/>
                <a:gd name="T1" fmla="*/ 0 h 293"/>
                <a:gd name="T2" fmla="*/ 0 w 299"/>
                <a:gd name="T3" fmla="*/ 0 h 293"/>
                <a:gd name="T4" fmla="*/ 0 w 299"/>
                <a:gd name="T5" fmla="*/ 0 h 293"/>
                <a:gd name="T6" fmla="*/ 0 w 299"/>
                <a:gd name="T7" fmla="*/ 0 h 293"/>
                <a:gd name="T8" fmla="*/ 0 w 299"/>
                <a:gd name="T9" fmla="*/ 0 h 293"/>
                <a:gd name="T10" fmla="*/ 0 w 299"/>
                <a:gd name="T11" fmla="*/ 0 h 293"/>
                <a:gd name="T12" fmla="*/ 0 w 299"/>
                <a:gd name="T13" fmla="*/ 0 h 293"/>
                <a:gd name="T14" fmla="*/ 0 w 299"/>
                <a:gd name="T15" fmla="*/ 0 h 293"/>
                <a:gd name="T16" fmla="*/ 0 w 299"/>
                <a:gd name="T17" fmla="*/ 0 h 293"/>
                <a:gd name="T18" fmla="*/ 0 w 299"/>
                <a:gd name="T19" fmla="*/ 0 h 293"/>
                <a:gd name="T20" fmla="*/ 0 w 299"/>
                <a:gd name="T21" fmla="*/ 0 h 293"/>
                <a:gd name="T22" fmla="*/ 0 w 299"/>
                <a:gd name="T23" fmla="*/ 0 h 293"/>
                <a:gd name="T24" fmla="*/ 0 w 299"/>
                <a:gd name="T25" fmla="*/ 0 h 293"/>
                <a:gd name="T26" fmla="*/ 0 w 299"/>
                <a:gd name="T27" fmla="*/ 0 h 293"/>
                <a:gd name="T28" fmla="*/ 0 w 299"/>
                <a:gd name="T29" fmla="*/ 0 h 293"/>
                <a:gd name="T30" fmla="*/ 0 w 299"/>
                <a:gd name="T31" fmla="*/ 0 h 293"/>
                <a:gd name="T32" fmla="*/ 0 w 299"/>
                <a:gd name="T33" fmla="*/ 0 h 293"/>
                <a:gd name="T34" fmla="*/ 0 w 299"/>
                <a:gd name="T35" fmla="*/ 0 h 293"/>
                <a:gd name="T36" fmla="*/ 0 w 299"/>
                <a:gd name="T37" fmla="*/ 0 h 293"/>
                <a:gd name="T38" fmla="*/ 0 w 299"/>
                <a:gd name="T39" fmla="*/ 0 h 293"/>
                <a:gd name="T40" fmla="*/ 0 w 299"/>
                <a:gd name="T41" fmla="*/ 0 h 293"/>
                <a:gd name="T42" fmla="*/ 0 w 299"/>
                <a:gd name="T43" fmla="*/ 0 h 293"/>
                <a:gd name="T44" fmla="*/ 0 w 299"/>
                <a:gd name="T45" fmla="*/ 0 h 293"/>
                <a:gd name="T46" fmla="*/ 0 w 299"/>
                <a:gd name="T47" fmla="*/ 0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9"/>
                <a:gd name="T73" fmla="*/ 0 h 293"/>
                <a:gd name="T74" fmla="*/ 299 w 299"/>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91" name="Freeform 94"/>
            <p:cNvSpPr>
              <a:spLocks/>
            </p:cNvSpPr>
            <p:nvPr/>
          </p:nvSpPr>
          <p:spPr bwMode="auto">
            <a:xfrm>
              <a:off x="1063" y="1762"/>
              <a:ext cx="58" cy="47"/>
            </a:xfrm>
            <a:custGeom>
              <a:avLst/>
              <a:gdLst>
                <a:gd name="T0" fmla="*/ 0 w 136"/>
                <a:gd name="T1" fmla="*/ 0 h 124"/>
                <a:gd name="T2" fmla="*/ 0 w 136"/>
                <a:gd name="T3" fmla="*/ 0 h 124"/>
                <a:gd name="T4" fmla="*/ 0 w 136"/>
                <a:gd name="T5" fmla="*/ 0 h 124"/>
                <a:gd name="T6" fmla="*/ 0 w 136"/>
                <a:gd name="T7" fmla="*/ 0 h 124"/>
                <a:gd name="T8" fmla="*/ 0 w 136"/>
                <a:gd name="T9" fmla="*/ 0 h 124"/>
                <a:gd name="T10" fmla="*/ 0 w 136"/>
                <a:gd name="T11" fmla="*/ 0 h 124"/>
                <a:gd name="T12" fmla="*/ 0 w 136"/>
                <a:gd name="T13" fmla="*/ 0 h 124"/>
                <a:gd name="T14" fmla="*/ 0 w 136"/>
                <a:gd name="T15" fmla="*/ 0 h 124"/>
                <a:gd name="T16" fmla="*/ 0 w 136"/>
                <a:gd name="T17" fmla="*/ 0 h 124"/>
                <a:gd name="T18" fmla="*/ 0 w 136"/>
                <a:gd name="T19" fmla="*/ 0 h 124"/>
                <a:gd name="T20" fmla="*/ 0 w 136"/>
                <a:gd name="T21" fmla="*/ 0 h 124"/>
                <a:gd name="T22" fmla="*/ 0 w 136"/>
                <a:gd name="T23" fmla="*/ 0 h 124"/>
                <a:gd name="T24" fmla="*/ 0 w 136"/>
                <a:gd name="T25" fmla="*/ 0 h 124"/>
                <a:gd name="T26" fmla="*/ 0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24"/>
                <a:gd name="T44" fmla="*/ 136 w 136"/>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92" name="Freeform 95"/>
            <p:cNvSpPr>
              <a:spLocks/>
            </p:cNvSpPr>
            <p:nvPr/>
          </p:nvSpPr>
          <p:spPr bwMode="auto">
            <a:xfrm>
              <a:off x="685" y="1831"/>
              <a:ext cx="27" cy="24"/>
            </a:xfrm>
            <a:custGeom>
              <a:avLst/>
              <a:gdLst>
                <a:gd name="T0" fmla="*/ 0 w 60"/>
                <a:gd name="T1" fmla="*/ 0 h 62"/>
                <a:gd name="T2" fmla="*/ 0 w 60"/>
                <a:gd name="T3" fmla="*/ 0 h 62"/>
                <a:gd name="T4" fmla="*/ 0 w 60"/>
                <a:gd name="T5" fmla="*/ 0 h 62"/>
                <a:gd name="T6" fmla="*/ 0 w 60"/>
                <a:gd name="T7" fmla="*/ 0 h 62"/>
                <a:gd name="T8" fmla="*/ 0 w 60"/>
                <a:gd name="T9" fmla="*/ 0 h 62"/>
                <a:gd name="T10" fmla="*/ 0 w 60"/>
                <a:gd name="T11" fmla="*/ 0 h 62"/>
                <a:gd name="T12" fmla="*/ 0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62"/>
                <a:gd name="T26" fmla="*/ 60 w 6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93" name="Freeform 96"/>
            <p:cNvSpPr>
              <a:spLocks/>
            </p:cNvSpPr>
            <p:nvPr/>
          </p:nvSpPr>
          <p:spPr bwMode="auto">
            <a:xfrm>
              <a:off x="935" y="1762"/>
              <a:ext cx="8" cy="12"/>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0" y="0"/>
                  </a:moveTo>
                  <a:lnTo>
                    <a:pt x="0" y="16"/>
                  </a:lnTo>
                  <a:lnTo>
                    <a:pt x="16" y="16"/>
                  </a:lnTo>
                  <a:lnTo>
                    <a:pt x="0" y="31"/>
                  </a:lnTo>
                  <a:lnTo>
                    <a:pt x="0" y="16"/>
                  </a:lnTo>
                  <a:lnTo>
                    <a:pt x="0" y="0"/>
                  </a:lnTo>
                </a:path>
              </a:pathLst>
            </a:custGeom>
            <a:solidFill>
              <a:srgbClr val="FFFF00"/>
            </a:solidFill>
            <a:ln w="12700" cap="rnd">
              <a:solidFill>
                <a:srgbClr val="000000"/>
              </a:solidFill>
              <a:round/>
              <a:headEnd/>
              <a:tailEnd/>
            </a:ln>
          </p:spPr>
          <p:txBody>
            <a:bodyPr/>
            <a:lstStyle/>
            <a:p>
              <a:endParaRPr lang="en-GB" dirty="0">
                <a:solidFill>
                  <a:srgbClr val="000000"/>
                </a:solidFill>
              </a:endParaRPr>
            </a:p>
          </p:txBody>
        </p:sp>
        <p:sp>
          <p:nvSpPr>
            <p:cNvPr id="94" name="Freeform 97"/>
            <p:cNvSpPr>
              <a:spLocks/>
            </p:cNvSpPr>
            <p:nvPr/>
          </p:nvSpPr>
          <p:spPr bwMode="auto">
            <a:xfrm>
              <a:off x="1332" y="1890"/>
              <a:ext cx="14" cy="12"/>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lnTo>
                    <a:pt x="0" y="31"/>
                  </a:lnTo>
                  <a:lnTo>
                    <a:pt x="16" y="31"/>
                  </a:lnTo>
                  <a:lnTo>
                    <a:pt x="31" y="16"/>
                  </a:lnTo>
                  <a:lnTo>
                    <a:pt x="16" y="0"/>
                  </a:lnTo>
                  <a:lnTo>
                    <a:pt x="0" y="16"/>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95" name="Freeform 98"/>
            <p:cNvSpPr>
              <a:spLocks/>
            </p:cNvSpPr>
            <p:nvPr/>
          </p:nvSpPr>
          <p:spPr bwMode="auto">
            <a:xfrm>
              <a:off x="1269" y="1930"/>
              <a:ext cx="89" cy="76"/>
            </a:xfrm>
            <a:custGeom>
              <a:avLst/>
              <a:gdLst>
                <a:gd name="T0" fmla="*/ 0 w 209"/>
                <a:gd name="T1" fmla="*/ 0 h 202"/>
                <a:gd name="T2" fmla="*/ 0 w 209"/>
                <a:gd name="T3" fmla="*/ 0 h 202"/>
                <a:gd name="T4" fmla="*/ 0 w 209"/>
                <a:gd name="T5" fmla="*/ 0 h 202"/>
                <a:gd name="T6" fmla="*/ 0 w 209"/>
                <a:gd name="T7" fmla="*/ 0 h 202"/>
                <a:gd name="T8" fmla="*/ 0 w 209"/>
                <a:gd name="T9" fmla="*/ 0 h 202"/>
                <a:gd name="T10" fmla="*/ 0 w 209"/>
                <a:gd name="T11" fmla="*/ 0 h 202"/>
                <a:gd name="T12" fmla="*/ 0 w 209"/>
                <a:gd name="T13" fmla="*/ 0 h 202"/>
                <a:gd name="T14" fmla="*/ 0 w 209"/>
                <a:gd name="T15" fmla="*/ 0 h 202"/>
                <a:gd name="T16" fmla="*/ 0 w 209"/>
                <a:gd name="T17" fmla="*/ 0 h 202"/>
                <a:gd name="T18" fmla="*/ 0 w 209"/>
                <a:gd name="T19" fmla="*/ 0 h 202"/>
                <a:gd name="T20" fmla="*/ 0 w 209"/>
                <a:gd name="T21" fmla="*/ 0 h 202"/>
                <a:gd name="T22" fmla="*/ 0 w 209"/>
                <a:gd name="T23" fmla="*/ 0 h 202"/>
                <a:gd name="T24" fmla="*/ 0 w 209"/>
                <a:gd name="T25" fmla="*/ 0 h 202"/>
                <a:gd name="T26" fmla="*/ 0 w 209"/>
                <a:gd name="T27" fmla="*/ 0 h 202"/>
                <a:gd name="T28" fmla="*/ 0 w 209"/>
                <a:gd name="T29" fmla="*/ 0 h 202"/>
                <a:gd name="T30" fmla="*/ 0 w 209"/>
                <a:gd name="T31" fmla="*/ 0 h 202"/>
                <a:gd name="T32" fmla="*/ 0 w 209"/>
                <a:gd name="T33" fmla="*/ 0 h 202"/>
                <a:gd name="T34" fmla="*/ 0 w 209"/>
                <a:gd name="T35" fmla="*/ 0 h 202"/>
                <a:gd name="T36" fmla="*/ 0 w 209"/>
                <a:gd name="T37" fmla="*/ 0 h 202"/>
                <a:gd name="T38" fmla="*/ 0 w 209"/>
                <a:gd name="T39" fmla="*/ 0 h 202"/>
                <a:gd name="T40" fmla="*/ 0 w 209"/>
                <a:gd name="T41" fmla="*/ 0 h 202"/>
                <a:gd name="T42" fmla="*/ 0 w 209"/>
                <a:gd name="T43" fmla="*/ 0 h 202"/>
                <a:gd name="T44" fmla="*/ 0 w 209"/>
                <a:gd name="T45" fmla="*/ 0 h 202"/>
                <a:gd name="T46" fmla="*/ 0 w 209"/>
                <a:gd name="T47" fmla="*/ 0 h 202"/>
                <a:gd name="T48" fmla="*/ 0 w 209"/>
                <a:gd name="T49" fmla="*/ 0 h 202"/>
                <a:gd name="T50" fmla="*/ 0 w 209"/>
                <a:gd name="T51" fmla="*/ 0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9"/>
                <a:gd name="T79" fmla="*/ 0 h 202"/>
                <a:gd name="T80" fmla="*/ 209 w 209"/>
                <a:gd name="T81" fmla="*/ 202 h 2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96" name="Freeform 99"/>
            <p:cNvSpPr>
              <a:spLocks/>
            </p:cNvSpPr>
            <p:nvPr/>
          </p:nvSpPr>
          <p:spPr bwMode="auto">
            <a:xfrm>
              <a:off x="1198" y="1913"/>
              <a:ext cx="90" cy="93"/>
            </a:xfrm>
            <a:custGeom>
              <a:avLst/>
              <a:gdLst>
                <a:gd name="T0" fmla="*/ 0 w 209"/>
                <a:gd name="T1" fmla="*/ 0 h 248"/>
                <a:gd name="T2" fmla="*/ 0 w 209"/>
                <a:gd name="T3" fmla="*/ 0 h 248"/>
                <a:gd name="T4" fmla="*/ 0 w 209"/>
                <a:gd name="T5" fmla="*/ 0 h 248"/>
                <a:gd name="T6" fmla="*/ 0 w 209"/>
                <a:gd name="T7" fmla="*/ 0 h 248"/>
                <a:gd name="T8" fmla="*/ 0 w 209"/>
                <a:gd name="T9" fmla="*/ 0 h 248"/>
                <a:gd name="T10" fmla="*/ 0 w 209"/>
                <a:gd name="T11" fmla="*/ 0 h 248"/>
                <a:gd name="T12" fmla="*/ 0 w 209"/>
                <a:gd name="T13" fmla="*/ 0 h 248"/>
                <a:gd name="T14" fmla="*/ 0 w 209"/>
                <a:gd name="T15" fmla="*/ 0 h 248"/>
                <a:gd name="T16" fmla="*/ 0 w 209"/>
                <a:gd name="T17" fmla="*/ 0 h 248"/>
                <a:gd name="T18" fmla="*/ 0 w 209"/>
                <a:gd name="T19" fmla="*/ 0 h 248"/>
                <a:gd name="T20" fmla="*/ 0 w 209"/>
                <a:gd name="T21" fmla="*/ 0 h 248"/>
                <a:gd name="T22" fmla="*/ 0 w 209"/>
                <a:gd name="T23" fmla="*/ 0 h 248"/>
                <a:gd name="T24" fmla="*/ 0 w 209"/>
                <a:gd name="T25" fmla="*/ 0 h 248"/>
                <a:gd name="T26" fmla="*/ 0 w 209"/>
                <a:gd name="T27" fmla="*/ 0 h 248"/>
                <a:gd name="T28" fmla="*/ 0 w 209"/>
                <a:gd name="T29" fmla="*/ 0 h 248"/>
                <a:gd name="T30" fmla="*/ 0 w 209"/>
                <a:gd name="T31" fmla="*/ 0 h 248"/>
                <a:gd name="T32" fmla="*/ 0 w 209"/>
                <a:gd name="T33" fmla="*/ 0 h 248"/>
                <a:gd name="T34" fmla="*/ 0 w 209"/>
                <a:gd name="T35" fmla="*/ 0 h 248"/>
                <a:gd name="T36" fmla="*/ 0 w 209"/>
                <a:gd name="T37" fmla="*/ 0 h 248"/>
                <a:gd name="T38" fmla="*/ 0 w 209"/>
                <a:gd name="T39" fmla="*/ 0 h 248"/>
                <a:gd name="T40" fmla="*/ 0 w 209"/>
                <a:gd name="T41" fmla="*/ 0 h 248"/>
                <a:gd name="T42" fmla="*/ 0 w 209"/>
                <a:gd name="T43" fmla="*/ 0 h 248"/>
                <a:gd name="T44" fmla="*/ 0 w 209"/>
                <a:gd name="T45" fmla="*/ 0 h 248"/>
                <a:gd name="T46" fmla="*/ 0 w 209"/>
                <a:gd name="T47" fmla="*/ 0 h 248"/>
                <a:gd name="T48" fmla="*/ 0 w 209"/>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
                <a:gd name="T76" fmla="*/ 0 h 248"/>
                <a:gd name="T77" fmla="*/ 209 w 209"/>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97" name="Freeform 100"/>
            <p:cNvSpPr>
              <a:spLocks/>
            </p:cNvSpPr>
            <p:nvPr/>
          </p:nvSpPr>
          <p:spPr bwMode="auto">
            <a:xfrm>
              <a:off x="1351" y="1941"/>
              <a:ext cx="27" cy="65"/>
            </a:xfrm>
            <a:custGeom>
              <a:avLst/>
              <a:gdLst>
                <a:gd name="T0" fmla="*/ 0 w 62"/>
                <a:gd name="T1" fmla="*/ 0 h 171"/>
                <a:gd name="T2" fmla="*/ 0 w 62"/>
                <a:gd name="T3" fmla="*/ 0 h 171"/>
                <a:gd name="T4" fmla="*/ 0 w 62"/>
                <a:gd name="T5" fmla="*/ 0 h 171"/>
                <a:gd name="T6" fmla="*/ 0 w 62"/>
                <a:gd name="T7" fmla="*/ 0 h 171"/>
                <a:gd name="T8" fmla="*/ 0 w 62"/>
                <a:gd name="T9" fmla="*/ 0 h 171"/>
                <a:gd name="T10" fmla="*/ 0 w 62"/>
                <a:gd name="T11" fmla="*/ 0 h 171"/>
                <a:gd name="T12" fmla="*/ 0 w 62"/>
                <a:gd name="T13" fmla="*/ 0 h 171"/>
                <a:gd name="T14" fmla="*/ 0 w 62"/>
                <a:gd name="T15" fmla="*/ 0 h 171"/>
                <a:gd name="T16" fmla="*/ 0 w 62"/>
                <a:gd name="T17" fmla="*/ 0 h 171"/>
                <a:gd name="T18" fmla="*/ 0 w 62"/>
                <a:gd name="T19" fmla="*/ 0 h 171"/>
                <a:gd name="T20" fmla="*/ 0 w 62"/>
                <a:gd name="T21" fmla="*/ 0 h 171"/>
                <a:gd name="T22" fmla="*/ 0 w 62"/>
                <a:gd name="T23" fmla="*/ 0 h 171"/>
                <a:gd name="T24" fmla="*/ 0 w 62"/>
                <a:gd name="T25" fmla="*/ 0 h 171"/>
                <a:gd name="T26" fmla="*/ 0 w 62"/>
                <a:gd name="T27" fmla="*/ 0 h 171"/>
                <a:gd name="T28" fmla="*/ 0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171"/>
                <a:gd name="T50" fmla="*/ 62 w 62"/>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98" name="Freeform 101"/>
            <p:cNvSpPr>
              <a:spLocks/>
            </p:cNvSpPr>
            <p:nvPr/>
          </p:nvSpPr>
          <p:spPr bwMode="auto">
            <a:xfrm>
              <a:off x="1198" y="1837"/>
              <a:ext cx="148" cy="135"/>
            </a:xfrm>
            <a:custGeom>
              <a:avLst/>
              <a:gdLst>
                <a:gd name="T0" fmla="*/ 0 w 344"/>
                <a:gd name="T1" fmla="*/ 0 h 354"/>
                <a:gd name="T2" fmla="*/ 0 w 344"/>
                <a:gd name="T3" fmla="*/ 0 h 354"/>
                <a:gd name="T4" fmla="*/ 0 w 344"/>
                <a:gd name="T5" fmla="*/ 0 h 354"/>
                <a:gd name="T6" fmla="*/ 0 w 344"/>
                <a:gd name="T7" fmla="*/ 0 h 354"/>
                <a:gd name="T8" fmla="*/ 0 w 344"/>
                <a:gd name="T9" fmla="*/ 0 h 354"/>
                <a:gd name="T10" fmla="*/ 0 w 344"/>
                <a:gd name="T11" fmla="*/ 0 h 354"/>
                <a:gd name="T12" fmla="*/ 0 w 344"/>
                <a:gd name="T13" fmla="*/ 0 h 354"/>
                <a:gd name="T14" fmla="*/ 0 w 344"/>
                <a:gd name="T15" fmla="*/ 0 h 354"/>
                <a:gd name="T16" fmla="*/ 0 w 344"/>
                <a:gd name="T17" fmla="*/ 0 h 354"/>
                <a:gd name="T18" fmla="*/ 0 w 344"/>
                <a:gd name="T19" fmla="*/ 0 h 354"/>
                <a:gd name="T20" fmla="*/ 0 w 344"/>
                <a:gd name="T21" fmla="*/ 0 h 354"/>
                <a:gd name="T22" fmla="*/ 0 w 344"/>
                <a:gd name="T23" fmla="*/ 0 h 354"/>
                <a:gd name="T24" fmla="*/ 0 w 344"/>
                <a:gd name="T25" fmla="*/ 0 h 354"/>
                <a:gd name="T26" fmla="*/ 0 w 344"/>
                <a:gd name="T27" fmla="*/ 0 h 354"/>
                <a:gd name="T28" fmla="*/ 0 w 344"/>
                <a:gd name="T29" fmla="*/ 0 h 354"/>
                <a:gd name="T30" fmla="*/ 0 w 344"/>
                <a:gd name="T31" fmla="*/ 0 h 354"/>
                <a:gd name="T32" fmla="*/ 0 w 344"/>
                <a:gd name="T33" fmla="*/ 0 h 354"/>
                <a:gd name="T34" fmla="*/ 0 w 344"/>
                <a:gd name="T35" fmla="*/ 0 h 354"/>
                <a:gd name="T36" fmla="*/ 0 w 344"/>
                <a:gd name="T37" fmla="*/ 0 h 354"/>
                <a:gd name="T38" fmla="*/ 0 w 344"/>
                <a:gd name="T39" fmla="*/ 0 h 354"/>
                <a:gd name="T40" fmla="*/ 0 w 344"/>
                <a:gd name="T41" fmla="*/ 0 h 354"/>
                <a:gd name="T42" fmla="*/ 0 w 344"/>
                <a:gd name="T43" fmla="*/ 0 h 354"/>
                <a:gd name="T44" fmla="*/ 0 w 344"/>
                <a:gd name="T45" fmla="*/ 0 h 354"/>
                <a:gd name="T46" fmla="*/ 0 w 344"/>
                <a:gd name="T47" fmla="*/ 0 h 354"/>
                <a:gd name="T48" fmla="*/ 0 w 344"/>
                <a:gd name="T49" fmla="*/ 0 h 354"/>
                <a:gd name="T50" fmla="*/ 0 w 344"/>
                <a:gd name="T51" fmla="*/ 0 h 354"/>
                <a:gd name="T52" fmla="*/ 0 w 344"/>
                <a:gd name="T53" fmla="*/ 0 h 354"/>
                <a:gd name="T54" fmla="*/ 0 w 344"/>
                <a:gd name="T55" fmla="*/ 0 h 354"/>
                <a:gd name="T56" fmla="*/ 0 w 344"/>
                <a:gd name="T57" fmla="*/ 0 h 354"/>
                <a:gd name="T58" fmla="*/ 0 w 344"/>
                <a:gd name="T59" fmla="*/ 0 h 354"/>
                <a:gd name="T60" fmla="*/ 0 w 344"/>
                <a:gd name="T61" fmla="*/ 0 h 354"/>
                <a:gd name="T62" fmla="*/ 0 w 344"/>
                <a:gd name="T63" fmla="*/ 0 h 354"/>
                <a:gd name="T64" fmla="*/ 0 w 344"/>
                <a:gd name="T65" fmla="*/ 0 h 354"/>
                <a:gd name="T66" fmla="*/ 0 w 344"/>
                <a:gd name="T67" fmla="*/ 0 h 354"/>
                <a:gd name="T68" fmla="*/ 0 w 344"/>
                <a:gd name="T69" fmla="*/ 0 h 354"/>
                <a:gd name="T70" fmla="*/ 0 w 344"/>
                <a:gd name="T71" fmla="*/ 0 h 354"/>
                <a:gd name="T72" fmla="*/ 0 w 344"/>
                <a:gd name="T73" fmla="*/ 0 h 354"/>
                <a:gd name="T74" fmla="*/ 0 w 344"/>
                <a:gd name="T75" fmla="*/ 0 h 354"/>
                <a:gd name="T76" fmla="*/ 0 w 344"/>
                <a:gd name="T77" fmla="*/ 0 h 354"/>
                <a:gd name="T78" fmla="*/ 0 w 344"/>
                <a:gd name="T79" fmla="*/ 0 h 354"/>
                <a:gd name="T80" fmla="*/ 0 w 344"/>
                <a:gd name="T81" fmla="*/ 0 h 354"/>
                <a:gd name="T82" fmla="*/ 0 w 344"/>
                <a:gd name="T83" fmla="*/ 0 h 354"/>
                <a:gd name="T84" fmla="*/ 0 w 344"/>
                <a:gd name="T85" fmla="*/ 0 h 354"/>
                <a:gd name="T86" fmla="*/ 0 w 344"/>
                <a:gd name="T87" fmla="*/ 0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354"/>
                <a:gd name="T134" fmla="*/ 344 w 344"/>
                <a:gd name="T135" fmla="*/ 354 h 3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99" name="Freeform 102"/>
            <p:cNvSpPr>
              <a:spLocks/>
            </p:cNvSpPr>
            <p:nvPr/>
          </p:nvSpPr>
          <p:spPr bwMode="auto">
            <a:xfrm>
              <a:off x="1198" y="190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00" name="Freeform 103"/>
            <p:cNvSpPr>
              <a:spLocks/>
            </p:cNvSpPr>
            <p:nvPr/>
          </p:nvSpPr>
          <p:spPr bwMode="auto">
            <a:xfrm>
              <a:off x="538" y="1831"/>
              <a:ext cx="301" cy="297"/>
            </a:xfrm>
            <a:custGeom>
              <a:avLst/>
              <a:gdLst>
                <a:gd name="T0" fmla="*/ 0 w 702"/>
                <a:gd name="T1" fmla="*/ 0 h 784"/>
                <a:gd name="T2" fmla="*/ 0 w 702"/>
                <a:gd name="T3" fmla="*/ 0 h 784"/>
                <a:gd name="T4" fmla="*/ 0 w 702"/>
                <a:gd name="T5" fmla="*/ 0 h 784"/>
                <a:gd name="T6" fmla="*/ 0 w 702"/>
                <a:gd name="T7" fmla="*/ 0 h 784"/>
                <a:gd name="T8" fmla="*/ 0 w 702"/>
                <a:gd name="T9" fmla="*/ 0 h 784"/>
                <a:gd name="T10" fmla="*/ 0 w 702"/>
                <a:gd name="T11" fmla="*/ 0 h 784"/>
                <a:gd name="T12" fmla="*/ 0 w 702"/>
                <a:gd name="T13" fmla="*/ 0 h 784"/>
                <a:gd name="T14" fmla="*/ 0 w 702"/>
                <a:gd name="T15" fmla="*/ 0 h 784"/>
                <a:gd name="T16" fmla="*/ 0 w 702"/>
                <a:gd name="T17" fmla="*/ 0 h 784"/>
                <a:gd name="T18" fmla="*/ 0 w 702"/>
                <a:gd name="T19" fmla="*/ 0 h 784"/>
                <a:gd name="T20" fmla="*/ 0 w 702"/>
                <a:gd name="T21" fmla="*/ 0 h 784"/>
                <a:gd name="T22" fmla="*/ 0 w 702"/>
                <a:gd name="T23" fmla="*/ 0 h 784"/>
                <a:gd name="T24" fmla="*/ 0 w 702"/>
                <a:gd name="T25" fmla="*/ 0 h 784"/>
                <a:gd name="T26" fmla="*/ 0 w 702"/>
                <a:gd name="T27" fmla="*/ 0 h 784"/>
                <a:gd name="T28" fmla="*/ 0 w 702"/>
                <a:gd name="T29" fmla="*/ 0 h 784"/>
                <a:gd name="T30" fmla="*/ 0 w 702"/>
                <a:gd name="T31" fmla="*/ 0 h 784"/>
                <a:gd name="T32" fmla="*/ 0 w 702"/>
                <a:gd name="T33" fmla="*/ 0 h 784"/>
                <a:gd name="T34" fmla="*/ 0 w 702"/>
                <a:gd name="T35" fmla="*/ 0 h 784"/>
                <a:gd name="T36" fmla="*/ 0 w 702"/>
                <a:gd name="T37" fmla="*/ 0 h 784"/>
                <a:gd name="T38" fmla="*/ 0 w 702"/>
                <a:gd name="T39" fmla="*/ 0 h 784"/>
                <a:gd name="T40" fmla="*/ 0 w 702"/>
                <a:gd name="T41" fmla="*/ 0 h 784"/>
                <a:gd name="T42" fmla="*/ 0 w 702"/>
                <a:gd name="T43" fmla="*/ 0 h 784"/>
                <a:gd name="T44" fmla="*/ 0 w 702"/>
                <a:gd name="T45" fmla="*/ 0 h 784"/>
                <a:gd name="T46" fmla="*/ 0 w 702"/>
                <a:gd name="T47" fmla="*/ 0 h 784"/>
                <a:gd name="T48" fmla="*/ 0 w 702"/>
                <a:gd name="T49" fmla="*/ 0 h 784"/>
                <a:gd name="T50" fmla="*/ 0 w 702"/>
                <a:gd name="T51" fmla="*/ 0 h 784"/>
                <a:gd name="T52" fmla="*/ 0 w 702"/>
                <a:gd name="T53" fmla="*/ 0 h 784"/>
                <a:gd name="T54" fmla="*/ 0 w 702"/>
                <a:gd name="T55" fmla="*/ 0 h 784"/>
                <a:gd name="T56" fmla="*/ 0 w 702"/>
                <a:gd name="T57" fmla="*/ 0 h 784"/>
                <a:gd name="T58" fmla="*/ 0 w 702"/>
                <a:gd name="T59" fmla="*/ 0 h 784"/>
                <a:gd name="T60" fmla="*/ 0 w 702"/>
                <a:gd name="T61" fmla="*/ 0 h 784"/>
                <a:gd name="T62" fmla="*/ 0 w 702"/>
                <a:gd name="T63" fmla="*/ 0 h 784"/>
                <a:gd name="T64" fmla="*/ 0 w 702"/>
                <a:gd name="T65" fmla="*/ 0 h 784"/>
                <a:gd name="T66" fmla="*/ 0 w 702"/>
                <a:gd name="T67" fmla="*/ 0 h 784"/>
                <a:gd name="T68" fmla="*/ 0 w 702"/>
                <a:gd name="T69" fmla="*/ 0 h 784"/>
                <a:gd name="T70" fmla="*/ 0 w 702"/>
                <a:gd name="T71" fmla="*/ 0 h 784"/>
                <a:gd name="T72" fmla="*/ 0 w 702"/>
                <a:gd name="T73" fmla="*/ 0 h 784"/>
                <a:gd name="T74" fmla="*/ 0 w 702"/>
                <a:gd name="T75" fmla="*/ 0 h 784"/>
                <a:gd name="T76" fmla="*/ 0 w 702"/>
                <a:gd name="T77" fmla="*/ 0 h 784"/>
                <a:gd name="T78" fmla="*/ 0 w 702"/>
                <a:gd name="T79" fmla="*/ 0 h 784"/>
                <a:gd name="T80" fmla="*/ 0 w 702"/>
                <a:gd name="T81" fmla="*/ 0 h 784"/>
                <a:gd name="T82" fmla="*/ 0 w 702"/>
                <a:gd name="T83" fmla="*/ 0 h 784"/>
                <a:gd name="T84" fmla="*/ 0 w 702"/>
                <a:gd name="T85" fmla="*/ 0 h 784"/>
                <a:gd name="T86" fmla="*/ 0 w 702"/>
                <a:gd name="T87" fmla="*/ 0 h 784"/>
                <a:gd name="T88" fmla="*/ 0 w 702"/>
                <a:gd name="T89" fmla="*/ 0 h 784"/>
                <a:gd name="T90" fmla="*/ 0 w 702"/>
                <a:gd name="T91" fmla="*/ 0 h 784"/>
                <a:gd name="T92" fmla="*/ 0 w 702"/>
                <a:gd name="T93" fmla="*/ 0 h 784"/>
                <a:gd name="T94" fmla="*/ 0 w 70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84"/>
                <a:gd name="T146" fmla="*/ 702 w 70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01" name="Freeform 104"/>
            <p:cNvSpPr>
              <a:spLocks/>
            </p:cNvSpPr>
            <p:nvPr/>
          </p:nvSpPr>
          <p:spPr bwMode="auto">
            <a:xfrm>
              <a:off x="717" y="186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0" y="0"/>
                  </a:lnTo>
                  <a:lnTo>
                    <a:pt x="16"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02" name="Freeform 105"/>
            <p:cNvSpPr>
              <a:spLocks/>
            </p:cNvSpPr>
            <p:nvPr/>
          </p:nvSpPr>
          <p:spPr bwMode="auto">
            <a:xfrm>
              <a:off x="1332" y="1843"/>
              <a:ext cx="40" cy="41"/>
            </a:xfrm>
            <a:custGeom>
              <a:avLst/>
              <a:gdLst>
                <a:gd name="T0" fmla="*/ 0 w 92"/>
                <a:gd name="T1" fmla="*/ 0 h 109"/>
                <a:gd name="T2" fmla="*/ 0 w 92"/>
                <a:gd name="T3" fmla="*/ 0 h 109"/>
                <a:gd name="T4" fmla="*/ 0 w 92"/>
                <a:gd name="T5" fmla="*/ 0 h 109"/>
                <a:gd name="T6" fmla="*/ 0 w 92"/>
                <a:gd name="T7" fmla="*/ 0 h 109"/>
                <a:gd name="T8" fmla="*/ 0 w 92"/>
                <a:gd name="T9" fmla="*/ 0 h 109"/>
                <a:gd name="T10" fmla="*/ 0 w 92"/>
                <a:gd name="T11" fmla="*/ 0 h 109"/>
                <a:gd name="T12" fmla="*/ 0 w 92"/>
                <a:gd name="T13" fmla="*/ 0 h 109"/>
                <a:gd name="T14" fmla="*/ 0 w 92"/>
                <a:gd name="T15" fmla="*/ 0 h 109"/>
                <a:gd name="T16" fmla="*/ 0 w 92"/>
                <a:gd name="T17" fmla="*/ 0 h 109"/>
                <a:gd name="T18" fmla="*/ 0 w 92"/>
                <a:gd name="T19" fmla="*/ 0 h 109"/>
                <a:gd name="T20" fmla="*/ 0 w 92"/>
                <a:gd name="T21" fmla="*/ 0 h 109"/>
                <a:gd name="T22" fmla="*/ 0 w 92"/>
                <a:gd name="T23" fmla="*/ 0 h 109"/>
                <a:gd name="T24" fmla="*/ 0 w 92"/>
                <a:gd name="T25" fmla="*/ 0 h 109"/>
                <a:gd name="T26" fmla="*/ 0 w 92"/>
                <a:gd name="T27" fmla="*/ 0 h 109"/>
                <a:gd name="T28" fmla="*/ 0 w 92"/>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09"/>
                <a:gd name="T47" fmla="*/ 92 w 92"/>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03" name="Freeform 106"/>
            <p:cNvSpPr>
              <a:spLocks/>
            </p:cNvSpPr>
            <p:nvPr/>
          </p:nvSpPr>
          <p:spPr bwMode="auto">
            <a:xfrm>
              <a:off x="1185" y="1291"/>
              <a:ext cx="78" cy="146"/>
            </a:xfrm>
            <a:custGeom>
              <a:avLst/>
              <a:gdLst>
                <a:gd name="T0" fmla="*/ 0 w 179"/>
                <a:gd name="T1" fmla="*/ 0 h 384"/>
                <a:gd name="T2" fmla="*/ 0 w 179"/>
                <a:gd name="T3" fmla="*/ 0 h 384"/>
                <a:gd name="T4" fmla="*/ 0 w 179"/>
                <a:gd name="T5" fmla="*/ 0 h 384"/>
                <a:gd name="T6" fmla="*/ 0 w 179"/>
                <a:gd name="T7" fmla="*/ 0 h 384"/>
                <a:gd name="T8" fmla="*/ 0 w 179"/>
                <a:gd name="T9" fmla="*/ 0 h 384"/>
                <a:gd name="T10" fmla="*/ 0 w 179"/>
                <a:gd name="T11" fmla="*/ 0 h 384"/>
                <a:gd name="T12" fmla="*/ 0 w 179"/>
                <a:gd name="T13" fmla="*/ 0 h 384"/>
                <a:gd name="T14" fmla="*/ 0 w 179"/>
                <a:gd name="T15" fmla="*/ 0 h 384"/>
                <a:gd name="T16" fmla="*/ 0 w 179"/>
                <a:gd name="T17" fmla="*/ 0 h 384"/>
                <a:gd name="T18" fmla="*/ 0 w 179"/>
                <a:gd name="T19" fmla="*/ 0 h 384"/>
                <a:gd name="T20" fmla="*/ 0 w 179"/>
                <a:gd name="T21" fmla="*/ 0 h 384"/>
                <a:gd name="T22" fmla="*/ 0 w 179"/>
                <a:gd name="T23" fmla="*/ 0 h 384"/>
                <a:gd name="T24" fmla="*/ 0 w 179"/>
                <a:gd name="T25" fmla="*/ 0 h 384"/>
                <a:gd name="T26" fmla="*/ 0 w 179"/>
                <a:gd name="T27" fmla="*/ 0 h 384"/>
                <a:gd name="T28" fmla="*/ 0 w 179"/>
                <a:gd name="T29" fmla="*/ 0 h 384"/>
                <a:gd name="T30" fmla="*/ 0 w 179"/>
                <a:gd name="T31" fmla="*/ 0 h 384"/>
                <a:gd name="T32" fmla="*/ 0 w 179"/>
                <a:gd name="T33" fmla="*/ 0 h 384"/>
                <a:gd name="T34" fmla="*/ 0 w 179"/>
                <a:gd name="T35" fmla="*/ 0 h 384"/>
                <a:gd name="T36" fmla="*/ 0 w 179"/>
                <a:gd name="T37" fmla="*/ 0 h 384"/>
                <a:gd name="T38" fmla="*/ 0 w 179"/>
                <a:gd name="T39" fmla="*/ 0 h 384"/>
                <a:gd name="T40" fmla="*/ 0 w 179"/>
                <a:gd name="T41" fmla="*/ 0 h 384"/>
                <a:gd name="T42" fmla="*/ 0 w 179"/>
                <a:gd name="T43" fmla="*/ 0 h 384"/>
                <a:gd name="T44" fmla="*/ 0 w 179"/>
                <a:gd name="T45" fmla="*/ 0 h 384"/>
                <a:gd name="T46" fmla="*/ 0 w 179"/>
                <a:gd name="T47" fmla="*/ 0 h 384"/>
                <a:gd name="T48" fmla="*/ 0 w 179"/>
                <a:gd name="T49" fmla="*/ 0 h 384"/>
                <a:gd name="T50" fmla="*/ 0 w 179"/>
                <a:gd name="T51" fmla="*/ 0 h 384"/>
                <a:gd name="T52" fmla="*/ 0 w 179"/>
                <a:gd name="T53" fmla="*/ 0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
                <a:gd name="T82" fmla="*/ 0 h 384"/>
                <a:gd name="T83" fmla="*/ 179 w 179"/>
                <a:gd name="T84" fmla="*/ 384 h 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04" name="Freeform 107"/>
            <p:cNvSpPr>
              <a:spLocks/>
            </p:cNvSpPr>
            <p:nvPr/>
          </p:nvSpPr>
          <p:spPr bwMode="auto">
            <a:xfrm>
              <a:off x="1236" y="1274"/>
              <a:ext cx="72" cy="116"/>
            </a:xfrm>
            <a:custGeom>
              <a:avLst/>
              <a:gdLst>
                <a:gd name="T0" fmla="*/ 0 w 165"/>
                <a:gd name="T1" fmla="*/ 0 h 307"/>
                <a:gd name="T2" fmla="*/ 0 w 165"/>
                <a:gd name="T3" fmla="*/ 0 h 307"/>
                <a:gd name="T4" fmla="*/ 0 w 165"/>
                <a:gd name="T5" fmla="*/ 0 h 307"/>
                <a:gd name="T6" fmla="*/ 0 w 165"/>
                <a:gd name="T7" fmla="*/ 0 h 307"/>
                <a:gd name="T8" fmla="*/ 0 w 165"/>
                <a:gd name="T9" fmla="*/ 0 h 307"/>
                <a:gd name="T10" fmla="*/ 0 w 165"/>
                <a:gd name="T11" fmla="*/ 0 h 307"/>
                <a:gd name="T12" fmla="*/ 0 w 165"/>
                <a:gd name="T13" fmla="*/ 0 h 307"/>
                <a:gd name="T14" fmla="*/ 0 w 165"/>
                <a:gd name="T15" fmla="*/ 0 h 307"/>
                <a:gd name="T16" fmla="*/ 0 w 165"/>
                <a:gd name="T17" fmla="*/ 0 h 307"/>
                <a:gd name="T18" fmla="*/ 0 w 165"/>
                <a:gd name="T19" fmla="*/ 0 h 307"/>
                <a:gd name="T20" fmla="*/ 0 w 165"/>
                <a:gd name="T21" fmla="*/ 0 h 307"/>
                <a:gd name="T22" fmla="*/ 0 w 165"/>
                <a:gd name="T23" fmla="*/ 0 h 307"/>
                <a:gd name="T24" fmla="*/ 0 w 165"/>
                <a:gd name="T25" fmla="*/ 0 h 307"/>
                <a:gd name="T26" fmla="*/ 0 w 165"/>
                <a:gd name="T27" fmla="*/ 0 h 307"/>
                <a:gd name="T28" fmla="*/ 0 w 165"/>
                <a:gd name="T29" fmla="*/ 0 h 307"/>
                <a:gd name="T30" fmla="*/ 0 w 165"/>
                <a:gd name="T31" fmla="*/ 0 h 307"/>
                <a:gd name="T32" fmla="*/ 0 w 165"/>
                <a:gd name="T33" fmla="*/ 0 h 307"/>
                <a:gd name="T34" fmla="*/ 0 w 165"/>
                <a:gd name="T35" fmla="*/ 0 h 307"/>
                <a:gd name="T36" fmla="*/ 0 w 165"/>
                <a:gd name="T37" fmla="*/ 0 h 307"/>
                <a:gd name="T38" fmla="*/ 0 w 165"/>
                <a:gd name="T39" fmla="*/ 0 h 307"/>
                <a:gd name="T40" fmla="*/ 0 w 165"/>
                <a:gd name="T41" fmla="*/ 0 h 307"/>
                <a:gd name="T42" fmla="*/ 0 w 165"/>
                <a:gd name="T43" fmla="*/ 0 h 307"/>
                <a:gd name="T44" fmla="*/ 0 w 165"/>
                <a:gd name="T45" fmla="*/ 0 h 307"/>
                <a:gd name="T46" fmla="*/ 0 w 165"/>
                <a:gd name="T47" fmla="*/ 0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
                <a:gd name="T73" fmla="*/ 0 h 307"/>
                <a:gd name="T74" fmla="*/ 165 w 165"/>
                <a:gd name="T75" fmla="*/ 307 h 3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05" name="Freeform 108"/>
            <p:cNvSpPr>
              <a:spLocks/>
            </p:cNvSpPr>
            <p:nvPr/>
          </p:nvSpPr>
          <p:spPr bwMode="auto">
            <a:xfrm>
              <a:off x="775" y="1088"/>
              <a:ext cx="302" cy="302"/>
            </a:xfrm>
            <a:custGeom>
              <a:avLst/>
              <a:gdLst>
                <a:gd name="T0" fmla="*/ 0 w 702"/>
                <a:gd name="T1" fmla="*/ 0 h 799"/>
                <a:gd name="T2" fmla="*/ 0 w 702"/>
                <a:gd name="T3" fmla="*/ 0 h 799"/>
                <a:gd name="T4" fmla="*/ 0 w 702"/>
                <a:gd name="T5" fmla="*/ 0 h 799"/>
                <a:gd name="T6" fmla="*/ 0 w 702"/>
                <a:gd name="T7" fmla="*/ 0 h 799"/>
                <a:gd name="T8" fmla="*/ 0 w 702"/>
                <a:gd name="T9" fmla="*/ 0 h 799"/>
                <a:gd name="T10" fmla="*/ 0 w 702"/>
                <a:gd name="T11" fmla="*/ 0 h 799"/>
                <a:gd name="T12" fmla="*/ 0 w 702"/>
                <a:gd name="T13" fmla="*/ 0 h 799"/>
                <a:gd name="T14" fmla="*/ 0 w 702"/>
                <a:gd name="T15" fmla="*/ 0 h 799"/>
                <a:gd name="T16" fmla="*/ 0 w 702"/>
                <a:gd name="T17" fmla="*/ 0 h 799"/>
                <a:gd name="T18" fmla="*/ 0 w 702"/>
                <a:gd name="T19" fmla="*/ 0 h 799"/>
                <a:gd name="T20" fmla="*/ 0 w 702"/>
                <a:gd name="T21" fmla="*/ 0 h 799"/>
                <a:gd name="T22" fmla="*/ 0 w 702"/>
                <a:gd name="T23" fmla="*/ 0 h 799"/>
                <a:gd name="T24" fmla="*/ 0 w 702"/>
                <a:gd name="T25" fmla="*/ 0 h 799"/>
                <a:gd name="T26" fmla="*/ 0 w 702"/>
                <a:gd name="T27" fmla="*/ 0 h 799"/>
                <a:gd name="T28" fmla="*/ 0 w 702"/>
                <a:gd name="T29" fmla="*/ 0 h 799"/>
                <a:gd name="T30" fmla="*/ 0 w 702"/>
                <a:gd name="T31" fmla="*/ 0 h 799"/>
                <a:gd name="T32" fmla="*/ 0 w 702"/>
                <a:gd name="T33" fmla="*/ 0 h 799"/>
                <a:gd name="T34" fmla="*/ 0 w 702"/>
                <a:gd name="T35" fmla="*/ 0 h 799"/>
                <a:gd name="T36" fmla="*/ 0 w 702"/>
                <a:gd name="T37" fmla="*/ 0 h 799"/>
                <a:gd name="T38" fmla="*/ 0 w 702"/>
                <a:gd name="T39" fmla="*/ 0 h 799"/>
                <a:gd name="T40" fmla="*/ 0 w 702"/>
                <a:gd name="T41" fmla="*/ 0 h 799"/>
                <a:gd name="T42" fmla="*/ 0 w 702"/>
                <a:gd name="T43" fmla="*/ 0 h 799"/>
                <a:gd name="T44" fmla="*/ 0 w 702"/>
                <a:gd name="T45" fmla="*/ 0 h 799"/>
                <a:gd name="T46" fmla="*/ 0 w 702"/>
                <a:gd name="T47" fmla="*/ 0 h 799"/>
                <a:gd name="T48" fmla="*/ 0 w 702"/>
                <a:gd name="T49" fmla="*/ 0 h 799"/>
                <a:gd name="T50" fmla="*/ 0 w 702"/>
                <a:gd name="T51" fmla="*/ 0 h 799"/>
                <a:gd name="T52" fmla="*/ 0 w 702"/>
                <a:gd name="T53" fmla="*/ 0 h 799"/>
                <a:gd name="T54" fmla="*/ 0 w 702"/>
                <a:gd name="T55" fmla="*/ 0 h 799"/>
                <a:gd name="T56" fmla="*/ 0 w 702"/>
                <a:gd name="T57" fmla="*/ 0 h 799"/>
                <a:gd name="T58" fmla="*/ 0 w 702"/>
                <a:gd name="T59" fmla="*/ 0 h 799"/>
                <a:gd name="T60" fmla="*/ 0 w 702"/>
                <a:gd name="T61" fmla="*/ 0 h 799"/>
                <a:gd name="T62" fmla="*/ 0 w 702"/>
                <a:gd name="T63" fmla="*/ 0 h 799"/>
                <a:gd name="T64" fmla="*/ 0 w 702"/>
                <a:gd name="T65" fmla="*/ 0 h 799"/>
                <a:gd name="T66" fmla="*/ 0 w 702"/>
                <a:gd name="T67" fmla="*/ 0 h 799"/>
                <a:gd name="T68" fmla="*/ 0 w 702"/>
                <a:gd name="T69" fmla="*/ 0 h 799"/>
                <a:gd name="T70" fmla="*/ 0 w 702"/>
                <a:gd name="T71" fmla="*/ 0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2"/>
                <a:gd name="T109" fmla="*/ 0 h 799"/>
                <a:gd name="T110" fmla="*/ 702 w 702"/>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06" name="Freeform 109"/>
            <p:cNvSpPr>
              <a:spLocks/>
            </p:cNvSpPr>
            <p:nvPr/>
          </p:nvSpPr>
          <p:spPr bwMode="auto">
            <a:xfrm>
              <a:off x="1167" y="1419"/>
              <a:ext cx="12" cy="23"/>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07" name="Freeform 110"/>
            <p:cNvSpPr>
              <a:spLocks/>
            </p:cNvSpPr>
            <p:nvPr/>
          </p:nvSpPr>
          <p:spPr bwMode="auto">
            <a:xfrm>
              <a:off x="1167" y="1413"/>
              <a:ext cx="12" cy="7"/>
            </a:xfrm>
            <a:custGeom>
              <a:avLst/>
              <a:gdLst>
                <a:gd name="T0" fmla="*/ 0 w 30"/>
                <a:gd name="T1" fmla="*/ 0 h 17"/>
                <a:gd name="T2" fmla="*/ 0 w 30"/>
                <a:gd name="T3" fmla="*/ 0 h 17"/>
                <a:gd name="T4" fmla="*/ 0 w 30"/>
                <a:gd name="T5" fmla="*/ 0 h 17"/>
                <a:gd name="T6" fmla="*/ 0 w 30"/>
                <a:gd name="T7" fmla="*/ 0 h 17"/>
                <a:gd name="T8" fmla="*/ 0 60000 65536"/>
                <a:gd name="T9" fmla="*/ 0 60000 65536"/>
                <a:gd name="T10" fmla="*/ 0 60000 65536"/>
                <a:gd name="T11" fmla="*/ 0 60000 65536"/>
                <a:gd name="T12" fmla="*/ 0 w 30"/>
                <a:gd name="T13" fmla="*/ 0 h 17"/>
                <a:gd name="T14" fmla="*/ 30 w 30"/>
                <a:gd name="T15" fmla="*/ 17 h 17"/>
              </a:gdLst>
              <a:ahLst/>
              <a:cxnLst>
                <a:cxn ang="T8">
                  <a:pos x="T0" y="T1"/>
                </a:cxn>
                <a:cxn ang="T9">
                  <a:pos x="T2" y="T3"/>
                </a:cxn>
                <a:cxn ang="T10">
                  <a:pos x="T4" y="T5"/>
                </a:cxn>
                <a:cxn ang="T11">
                  <a:pos x="T6" y="T7"/>
                </a:cxn>
              </a:cxnLst>
              <a:rect l="T12" t="T13" r="T14" b="T15"/>
              <a:pathLst>
                <a:path w="30" h="17">
                  <a:moveTo>
                    <a:pt x="0" y="16"/>
                  </a:moveTo>
                  <a:lnTo>
                    <a:pt x="29" y="0"/>
                  </a:lnTo>
                  <a:lnTo>
                    <a:pt x="29" y="16"/>
                  </a:lnTo>
                  <a:lnTo>
                    <a:pt x="0" y="16"/>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08" name="Freeform 111"/>
            <p:cNvSpPr>
              <a:spLocks/>
            </p:cNvSpPr>
            <p:nvPr/>
          </p:nvSpPr>
          <p:spPr bwMode="auto">
            <a:xfrm>
              <a:off x="1192" y="1425"/>
              <a:ext cx="1" cy="12"/>
            </a:xfrm>
            <a:custGeom>
              <a:avLst/>
              <a:gdLst>
                <a:gd name="T0" fmla="*/ 0 w 1"/>
                <a:gd name="T1" fmla="*/ 0 h 31"/>
                <a:gd name="T2" fmla="*/ 0 w 1"/>
                <a:gd name="T3" fmla="*/ 0 h 31"/>
                <a:gd name="T4" fmla="*/ 0 w 1"/>
                <a:gd name="T5" fmla="*/ 0 h 31"/>
                <a:gd name="T6" fmla="*/ 0 w 1"/>
                <a:gd name="T7" fmla="*/ 0 h 31"/>
                <a:gd name="T8" fmla="*/ 0 60000 65536"/>
                <a:gd name="T9" fmla="*/ 0 60000 65536"/>
                <a:gd name="T10" fmla="*/ 0 60000 65536"/>
                <a:gd name="T11" fmla="*/ 0 60000 65536"/>
                <a:gd name="T12" fmla="*/ 0 w 1"/>
                <a:gd name="T13" fmla="*/ 0 h 31"/>
                <a:gd name="T14" fmla="*/ 1 w 1"/>
                <a:gd name="T15" fmla="*/ 31 h 31"/>
              </a:gdLst>
              <a:ahLst/>
              <a:cxnLst>
                <a:cxn ang="T8">
                  <a:pos x="T0" y="T1"/>
                </a:cxn>
                <a:cxn ang="T9">
                  <a:pos x="T2" y="T3"/>
                </a:cxn>
                <a:cxn ang="T10">
                  <a:pos x="T4" y="T5"/>
                </a:cxn>
                <a:cxn ang="T11">
                  <a:pos x="T6" y="T7"/>
                </a:cxn>
              </a:cxnLst>
              <a:rect l="T12" t="T13" r="T14" b="T15"/>
              <a:pathLst>
                <a:path w="1" h="31">
                  <a:moveTo>
                    <a:pt x="0" y="0"/>
                  </a:moveTo>
                  <a:lnTo>
                    <a:pt x="0" y="15"/>
                  </a:lnTo>
                  <a:lnTo>
                    <a:pt x="0" y="30"/>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09" name="Freeform 112"/>
            <p:cNvSpPr>
              <a:spLocks/>
            </p:cNvSpPr>
            <p:nvPr/>
          </p:nvSpPr>
          <p:spPr bwMode="auto">
            <a:xfrm>
              <a:off x="1179" y="1431"/>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10" name="Freeform 113"/>
            <p:cNvSpPr>
              <a:spLocks/>
            </p:cNvSpPr>
            <p:nvPr/>
          </p:nvSpPr>
          <p:spPr bwMode="auto">
            <a:xfrm>
              <a:off x="1140" y="1262"/>
              <a:ext cx="148" cy="146"/>
            </a:xfrm>
            <a:custGeom>
              <a:avLst/>
              <a:gdLst>
                <a:gd name="T0" fmla="*/ 0 w 344"/>
                <a:gd name="T1" fmla="*/ 0 h 385"/>
                <a:gd name="T2" fmla="*/ 0 w 344"/>
                <a:gd name="T3" fmla="*/ 0 h 385"/>
                <a:gd name="T4" fmla="*/ 0 w 344"/>
                <a:gd name="T5" fmla="*/ 0 h 385"/>
                <a:gd name="T6" fmla="*/ 0 w 344"/>
                <a:gd name="T7" fmla="*/ 0 h 385"/>
                <a:gd name="T8" fmla="*/ 0 w 344"/>
                <a:gd name="T9" fmla="*/ 0 h 385"/>
                <a:gd name="T10" fmla="*/ 0 w 344"/>
                <a:gd name="T11" fmla="*/ 0 h 385"/>
                <a:gd name="T12" fmla="*/ 0 w 344"/>
                <a:gd name="T13" fmla="*/ 0 h 385"/>
                <a:gd name="T14" fmla="*/ 0 w 344"/>
                <a:gd name="T15" fmla="*/ 0 h 385"/>
                <a:gd name="T16" fmla="*/ 0 w 344"/>
                <a:gd name="T17" fmla="*/ 0 h 385"/>
                <a:gd name="T18" fmla="*/ 0 w 344"/>
                <a:gd name="T19" fmla="*/ 0 h 385"/>
                <a:gd name="T20" fmla="*/ 0 w 344"/>
                <a:gd name="T21" fmla="*/ 0 h 385"/>
                <a:gd name="T22" fmla="*/ 0 w 344"/>
                <a:gd name="T23" fmla="*/ 0 h 385"/>
                <a:gd name="T24" fmla="*/ 0 w 344"/>
                <a:gd name="T25" fmla="*/ 0 h 385"/>
                <a:gd name="T26" fmla="*/ 0 w 344"/>
                <a:gd name="T27" fmla="*/ 0 h 385"/>
                <a:gd name="T28" fmla="*/ 0 w 344"/>
                <a:gd name="T29" fmla="*/ 0 h 385"/>
                <a:gd name="T30" fmla="*/ 0 w 344"/>
                <a:gd name="T31" fmla="*/ 0 h 385"/>
                <a:gd name="T32" fmla="*/ 0 w 344"/>
                <a:gd name="T33" fmla="*/ 0 h 385"/>
                <a:gd name="T34" fmla="*/ 0 w 344"/>
                <a:gd name="T35" fmla="*/ 0 h 385"/>
                <a:gd name="T36" fmla="*/ 0 w 344"/>
                <a:gd name="T37" fmla="*/ 0 h 385"/>
                <a:gd name="T38" fmla="*/ 0 w 344"/>
                <a:gd name="T39" fmla="*/ 0 h 385"/>
                <a:gd name="T40" fmla="*/ 0 w 344"/>
                <a:gd name="T41" fmla="*/ 0 h 385"/>
                <a:gd name="T42" fmla="*/ 0 w 344"/>
                <a:gd name="T43" fmla="*/ 0 h 385"/>
                <a:gd name="T44" fmla="*/ 0 w 344"/>
                <a:gd name="T45" fmla="*/ 0 h 385"/>
                <a:gd name="T46" fmla="*/ 0 w 344"/>
                <a:gd name="T47" fmla="*/ 0 h 385"/>
                <a:gd name="T48" fmla="*/ 0 w 344"/>
                <a:gd name="T49" fmla="*/ 0 h 385"/>
                <a:gd name="T50" fmla="*/ 0 w 344"/>
                <a:gd name="T51" fmla="*/ 0 h 385"/>
                <a:gd name="T52" fmla="*/ 0 w 344"/>
                <a:gd name="T53" fmla="*/ 0 h 385"/>
                <a:gd name="T54" fmla="*/ 0 w 344"/>
                <a:gd name="T55" fmla="*/ 0 h 385"/>
                <a:gd name="T56" fmla="*/ 0 w 344"/>
                <a:gd name="T57" fmla="*/ 0 h 385"/>
                <a:gd name="T58" fmla="*/ 0 w 344"/>
                <a:gd name="T59" fmla="*/ 0 h 385"/>
                <a:gd name="T60" fmla="*/ 0 w 344"/>
                <a:gd name="T61" fmla="*/ 0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4"/>
                <a:gd name="T94" fmla="*/ 0 h 385"/>
                <a:gd name="T95" fmla="*/ 344 w 344"/>
                <a:gd name="T96" fmla="*/ 385 h 3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11" name="Freeform 114"/>
            <p:cNvSpPr>
              <a:spLocks/>
            </p:cNvSpPr>
            <p:nvPr/>
          </p:nvSpPr>
          <p:spPr bwMode="auto">
            <a:xfrm>
              <a:off x="1153" y="1158"/>
              <a:ext cx="51" cy="53"/>
            </a:xfrm>
            <a:custGeom>
              <a:avLst/>
              <a:gdLst>
                <a:gd name="T0" fmla="*/ 0 w 120"/>
                <a:gd name="T1" fmla="*/ 0 h 140"/>
                <a:gd name="T2" fmla="*/ 0 w 120"/>
                <a:gd name="T3" fmla="*/ 0 h 140"/>
                <a:gd name="T4" fmla="*/ 0 w 120"/>
                <a:gd name="T5" fmla="*/ 0 h 140"/>
                <a:gd name="T6" fmla="*/ 0 w 120"/>
                <a:gd name="T7" fmla="*/ 0 h 140"/>
                <a:gd name="T8" fmla="*/ 0 w 120"/>
                <a:gd name="T9" fmla="*/ 0 h 140"/>
                <a:gd name="T10" fmla="*/ 0 w 120"/>
                <a:gd name="T11" fmla="*/ 0 h 140"/>
                <a:gd name="T12" fmla="*/ 0 w 120"/>
                <a:gd name="T13" fmla="*/ 0 h 140"/>
                <a:gd name="T14" fmla="*/ 0 w 120"/>
                <a:gd name="T15" fmla="*/ 0 h 140"/>
                <a:gd name="T16" fmla="*/ 0 w 120"/>
                <a:gd name="T17" fmla="*/ 0 h 140"/>
                <a:gd name="T18" fmla="*/ 0 w 120"/>
                <a:gd name="T19" fmla="*/ 0 h 140"/>
                <a:gd name="T20" fmla="*/ 0 w 120"/>
                <a:gd name="T21" fmla="*/ 0 h 140"/>
                <a:gd name="T22" fmla="*/ 0 w 120"/>
                <a:gd name="T23" fmla="*/ 0 h 140"/>
                <a:gd name="T24" fmla="*/ 0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40"/>
                <a:gd name="T41" fmla="*/ 120 w 12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12" name="Freeform 115"/>
            <p:cNvSpPr>
              <a:spLocks/>
            </p:cNvSpPr>
            <p:nvPr/>
          </p:nvSpPr>
          <p:spPr bwMode="auto">
            <a:xfrm>
              <a:off x="1192" y="1146"/>
              <a:ext cx="45" cy="24"/>
            </a:xfrm>
            <a:custGeom>
              <a:avLst/>
              <a:gdLst>
                <a:gd name="T0" fmla="*/ 0 w 104"/>
                <a:gd name="T1" fmla="*/ 0 h 62"/>
                <a:gd name="T2" fmla="*/ 0 w 104"/>
                <a:gd name="T3" fmla="*/ 0 h 62"/>
                <a:gd name="T4" fmla="*/ 0 w 104"/>
                <a:gd name="T5" fmla="*/ 0 h 62"/>
                <a:gd name="T6" fmla="*/ 0 w 104"/>
                <a:gd name="T7" fmla="*/ 0 h 62"/>
                <a:gd name="T8" fmla="*/ 0 w 104"/>
                <a:gd name="T9" fmla="*/ 0 h 62"/>
                <a:gd name="T10" fmla="*/ 0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 name="T21" fmla="*/ 0 w 104"/>
                <a:gd name="T22" fmla="*/ 0 h 62"/>
                <a:gd name="T23" fmla="*/ 104 w 10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2">
                  <a:moveTo>
                    <a:pt x="15" y="15"/>
                  </a:moveTo>
                  <a:lnTo>
                    <a:pt x="0" y="31"/>
                  </a:lnTo>
                  <a:lnTo>
                    <a:pt x="29" y="61"/>
                  </a:lnTo>
                  <a:lnTo>
                    <a:pt x="88" y="61"/>
                  </a:lnTo>
                  <a:lnTo>
                    <a:pt x="103" y="15"/>
                  </a:lnTo>
                  <a:lnTo>
                    <a:pt x="74" y="0"/>
                  </a:lnTo>
                  <a:lnTo>
                    <a:pt x="15" y="15"/>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13" name="Freeform 116"/>
            <p:cNvSpPr>
              <a:spLocks/>
            </p:cNvSpPr>
            <p:nvPr/>
          </p:nvSpPr>
          <p:spPr bwMode="auto">
            <a:xfrm>
              <a:off x="1217" y="1174"/>
              <a:ext cx="8"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14" name="Freeform 117"/>
            <p:cNvSpPr>
              <a:spLocks/>
            </p:cNvSpPr>
            <p:nvPr/>
          </p:nvSpPr>
          <p:spPr bwMode="auto">
            <a:xfrm>
              <a:off x="1045" y="1600"/>
              <a:ext cx="159" cy="133"/>
            </a:xfrm>
            <a:custGeom>
              <a:avLst/>
              <a:gdLst>
                <a:gd name="T0" fmla="*/ 0 w 374"/>
                <a:gd name="T1" fmla="*/ 0 h 355"/>
                <a:gd name="T2" fmla="*/ 0 w 374"/>
                <a:gd name="T3" fmla="*/ 0 h 355"/>
                <a:gd name="T4" fmla="*/ 0 w 374"/>
                <a:gd name="T5" fmla="*/ 0 h 355"/>
                <a:gd name="T6" fmla="*/ 0 w 374"/>
                <a:gd name="T7" fmla="*/ 0 h 355"/>
                <a:gd name="T8" fmla="*/ 0 w 374"/>
                <a:gd name="T9" fmla="*/ 0 h 355"/>
                <a:gd name="T10" fmla="*/ 0 w 374"/>
                <a:gd name="T11" fmla="*/ 0 h 355"/>
                <a:gd name="T12" fmla="*/ 0 w 374"/>
                <a:gd name="T13" fmla="*/ 0 h 355"/>
                <a:gd name="T14" fmla="*/ 0 w 374"/>
                <a:gd name="T15" fmla="*/ 0 h 355"/>
                <a:gd name="T16" fmla="*/ 0 w 374"/>
                <a:gd name="T17" fmla="*/ 0 h 355"/>
                <a:gd name="T18" fmla="*/ 0 w 374"/>
                <a:gd name="T19" fmla="*/ 0 h 355"/>
                <a:gd name="T20" fmla="*/ 0 w 374"/>
                <a:gd name="T21" fmla="*/ 0 h 355"/>
                <a:gd name="T22" fmla="*/ 0 w 374"/>
                <a:gd name="T23" fmla="*/ 0 h 355"/>
                <a:gd name="T24" fmla="*/ 0 w 374"/>
                <a:gd name="T25" fmla="*/ 0 h 355"/>
                <a:gd name="T26" fmla="*/ 0 w 374"/>
                <a:gd name="T27" fmla="*/ 0 h 355"/>
                <a:gd name="T28" fmla="*/ 0 w 374"/>
                <a:gd name="T29" fmla="*/ 0 h 355"/>
                <a:gd name="T30" fmla="*/ 0 w 374"/>
                <a:gd name="T31" fmla="*/ 0 h 355"/>
                <a:gd name="T32" fmla="*/ 0 w 374"/>
                <a:gd name="T33" fmla="*/ 0 h 355"/>
                <a:gd name="T34" fmla="*/ 0 w 374"/>
                <a:gd name="T35" fmla="*/ 0 h 355"/>
                <a:gd name="T36" fmla="*/ 0 w 374"/>
                <a:gd name="T37" fmla="*/ 0 h 355"/>
                <a:gd name="T38" fmla="*/ 0 w 374"/>
                <a:gd name="T39" fmla="*/ 0 h 355"/>
                <a:gd name="T40" fmla="*/ 0 w 374"/>
                <a:gd name="T41" fmla="*/ 0 h 355"/>
                <a:gd name="T42" fmla="*/ 0 w 374"/>
                <a:gd name="T43" fmla="*/ 0 h 355"/>
                <a:gd name="T44" fmla="*/ 0 w 374"/>
                <a:gd name="T45" fmla="*/ 0 h 355"/>
                <a:gd name="T46" fmla="*/ 0 w 374"/>
                <a:gd name="T47" fmla="*/ 0 h 355"/>
                <a:gd name="T48" fmla="*/ 0 w 374"/>
                <a:gd name="T49" fmla="*/ 0 h 355"/>
                <a:gd name="T50" fmla="*/ 0 w 374"/>
                <a:gd name="T51" fmla="*/ 0 h 355"/>
                <a:gd name="T52" fmla="*/ 0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4"/>
                <a:gd name="T82" fmla="*/ 0 h 355"/>
                <a:gd name="T83" fmla="*/ 374 w 374"/>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15" name="Freeform 118"/>
            <p:cNvSpPr>
              <a:spLocks/>
            </p:cNvSpPr>
            <p:nvPr/>
          </p:nvSpPr>
          <p:spPr bwMode="auto">
            <a:xfrm>
              <a:off x="980" y="1668"/>
              <a:ext cx="65" cy="47"/>
            </a:xfrm>
            <a:custGeom>
              <a:avLst/>
              <a:gdLst>
                <a:gd name="T0" fmla="*/ 0 w 150"/>
                <a:gd name="T1" fmla="*/ 0 h 124"/>
                <a:gd name="T2" fmla="*/ 0 w 150"/>
                <a:gd name="T3" fmla="*/ 0 h 124"/>
                <a:gd name="T4" fmla="*/ 0 w 150"/>
                <a:gd name="T5" fmla="*/ 0 h 124"/>
                <a:gd name="T6" fmla="*/ 0 w 150"/>
                <a:gd name="T7" fmla="*/ 0 h 124"/>
                <a:gd name="T8" fmla="*/ 0 w 150"/>
                <a:gd name="T9" fmla="*/ 0 h 124"/>
                <a:gd name="T10" fmla="*/ 0 w 150"/>
                <a:gd name="T11" fmla="*/ 0 h 124"/>
                <a:gd name="T12" fmla="*/ 0 w 150"/>
                <a:gd name="T13" fmla="*/ 0 h 124"/>
                <a:gd name="T14" fmla="*/ 0 w 150"/>
                <a:gd name="T15" fmla="*/ 0 h 124"/>
                <a:gd name="T16" fmla="*/ 0 w 150"/>
                <a:gd name="T17" fmla="*/ 0 h 124"/>
                <a:gd name="T18" fmla="*/ 0 w 150"/>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24"/>
                <a:gd name="T32" fmla="*/ 150 w 15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16" name="Freeform 119"/>
            <p:cNvSpPr>
              <a:spLocks/>
            </p:cNvSpPr>
            <p:nvPr/>
          </p:nvSpPr>
          <p:spPr bwMode="auto">
            <a:xfrm>
              <a:off x="1012" y="1605"/>
              <a:ext cx="90" cy="65"/>
            </a:xfrm>
            <a:custGeom>
              <a:avLst/>
              <a:gdLst>
                <a:gd name="T0" fmla="*/ 0 w 211"/>
                <a:gd name="T1" fmla="*/ 0 h 170"/>
                <a:gd name="T2" fmla="*/ 0 w 211"/>
                <a:gd name="T3" fmla="*/ 0 h 170"/>
                <a:gd name="T4" fmla="*/ 0 w 211"/>
                <a:gd name="T5" fmla="*/ 0 h 170"/>
                <a:gd name="T6" fmla="*/ 0 w 211"/>
                <a:gd name="T7" fmla="*/ 0 h 170"/>
                <a:gd name="T8" fmla="*/ 0 w 211"/>
                <a:gd name="T9" fmla="*/ 0 h 170"/>
                <a:gd name="T10" fmla="*/ 0 w 211"/>
                <a:gd name="T11" fmla="*/ 0 h 170"/>
                <a:gd name="T12" fmla="*/ 0 w 211"/>
                <a:gd name="T13" fmla="*/ 0 h 170"/>
                <a:gd name="T14" fmla="*/ 0 w 211"/>
                <a:gd name="T15" fmla="*/ 0 h 170"/>
                <a:gd name="T16" fmla="*/ 0 w 211"/>
                <a:gd name="T17" fmla="*/ 0 h 170"/>
                <a:gd name="T18" fmla="*/ 0 w 211"/>
                <a:gd name="T19" fmla="*/ 0 h 170"/>
                <a:gd name="T20" fmla="*/ 0 w 211"/>
                <a:gd name="T21" fmla="*/ 0 h 170"/>
                <a:gd name="T22" fmla="*/ 0 w 211"/>
                <a:gd name="T23" fmla="*/ 0 h 170"/>
                <a:gd name="T24" fmla="*/ 0 w 211"/>
                <a:gd name="T25" fmla="*/ 0 h 170"/>
                <a:gd name="T26" fmla="*/ 0 w 211"/>
                <a:gd name="T27" fmla="*/ 0 h 170"/>
                <a:gd name="T28" fmla="*/ 0 w 211"/>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170"/>
                <a:gd name="T47" fmla="*/ 211 w 211"/>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17" name="Freeform 120"/>
            <p:cNvSpPr>
              <a:spLocks/>
            </p:cNvSpPr>
            <p:nvPr/>
          </p:nvSpPr>
          <p:spPr bwMode="auto">
            <a:xfrm>
              <a:off x="1077" y="1478"/>
              <a:ext cx="90" cy="69"/>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w 210"/>
                <a:gd name="T39" fmla="*/ 0 h 185"/>
                <a:gd name="T40" fmla="*/ 0 w 210"/>
                <a:gd name="T41" fmla="*/ 0 h 185"/>
                <a:gd name="T42" fmla="*/ 0 w 210"/>
                <a:gd name="T43" fmla="*/ 0 h 185"/>
                <a:gd name="T44" fmla="*/ 0 w 210"/>
                <a:gd name="T45" fmla="*/ 0 h 185"/>
                <a:gd name="T46" fmla="*/ 0 w 210"/>
                <a:gd name="T47" fmla="*/ 0 h 185"/>
                <a:gd name="T48" fmla="*/ 0 w 210"/>
                <a:gd name="T49" fmla="*/ 0 h 185"/>
                <a:gd name="T50" fmla="*/ 0 w 210"/>
                <a:gd name="T51" fmla="*/ 0 h 185"/>
                <a:gd name="T52" fmla="*/ 0 w 210"/>
                <a:gd name="T53" fmla="*/ 0 h 185"/>
                <a:gd name="T54" fmla="*/ 0 w 210"/>
                <a:gd name="T55" fmla="*/ 0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185"/>
                <a:gd name="T86" fmla="*/ 210 w 210"/>
                <a:gd name="T87" fmla="*/ 185 h 1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18" name="Freeform 121"/>
            <p:cNvSpPr>
              <a:spLocks/>
            </p:cNvSpPr>
            <p:nvPr/>
          </p:nvSpPr>
          <p:spPr bwMode="auto">
            <a:xfrm>
              <a:off x="1173" y="1547"/>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19" name="Freeform 122"/>
            <p:cNvSpPr>
              <a:spLocks/>
            </p:cNvSpPr>
            <p:nvPr/>
          </p:nvSpPr>
          <p:spPr bwMode="auto">
            <a:xfrm>
              <a:off x="1045" y="1535"/>
              <a:ext cx="90" cy="65"/>
            </a:xfrm>
            <a:custGeom>
              <a:avLst/>
              <a:gdLst>
                <a:gd name="T0" fmla="*/ 0 w 210"/>
                <a:gd name="T1" fmla="*/ 0 h 170"/>
                <a:gd name="T2" fmla="*/ 0 w 210"/>
                <a:gd name="T3" fmla="*/ 0 h 170"/>
                <a:gd name="T4" fmla="*/ 0 w 210"/>
                <a:gd name="T5" fmla="*/ 0 h 170"/>
                <a:gd name="T6" fmla="*/ 0 w 210"/>
                <a:gd name="T7" fmla="*/ 0 h 170"/>
                <a:gd name="T8" fmla="*/ 0 w 210"/>
                <a:gd name="T9" fmla="*/ 0 h 170"/>
                <a:gd name="T10" fmla="*/ 0 w 210"/>
                <a:gd name="T11" fmla="*/ 0 h 170"/>
                <a:gd name="T12" fmla="*/ 0 w 210"/>
                <a:gd name="T13" fmla="*/ 0 h 170"/>
                <a:gd name="T14" fmla="*/ 0 w 210"/>
                <a:gd name="T15" fmla="*/ 0 h 170"/>
                <a:gd name="T16" fmla="*/ 0 w 210"/>
                <a:gd name="T17" fmla="*/ 0 h 170"/>
                <a:gd name="T18" fmla="*/ 0 w 210"/>
                <a:gd name="T19" fmla="*/ 0 h 170"/>
                <a:gd name="T20" fmla="*/ 0 w 210"/>
                <a:gd name="T21" fmla="*/ 0 h 170"/>
                <a:gd name="T22" fmla="*/ 0 w 210"/>
                <a:gd name="T23" fmla="*/ 0 h 170"/>
                <a:gd name="T24" fmla="*/ 0 w 210"/>
                <a:gd name="T25" fmla="*/ 0 h 170"/>
                <a:gd name="T26" fmla="*/ 0 w 210"/>
                <a:gd name="T27" fmla="*/ 0 h 170"/>
                <a:gd name="T28" fmla="*/ 0 w 210"/>
                <a:gd name="T29" fmla="*/ 0 h 170"/>
                <a:gd name="T30" fmla="*/ 0 w 210"/>
                <a:gd name="T31" fmla="*/ 0 h 170"/>
                <a:gd name="T32" fmla="*/ 0 w 210"/>
                <a:gd name="T33" fmla="*/ 0 h 170"/>
                <a:gd name="T34" fmla="*/ 0 w 210"/>
                <a:gd name="T35" fmla="*/ 0 h 170"/>
                <a:gd name="T36" fmla="*/ 0 w 210"/>
                <a:gd name="T37" fmla="*/ 0 h 170"/>
                <a:gd name="T38" fmla="*/ 0 w 210"/>
                <a:gd name="T39" fmla="*/ 0 h 170"/>
                <a:gd name="T40" fmla="*/ 0 w 210"/>
                <a:gd name="T41" fmla="*/ 0 h 170"/>
                <a:gd name="T42" fmla="*/ 0 w 210"/>
                <a:gd name="T43" fmla="*/ 0 h 170"/>
                <a:gd name="T44" fmla="*/ 0 w 210"/>
                <a:gd name="T45" fmla="*/ 0 h 170"/>
                <a:gd name="T46" fmla="*/ 0 w 210"/>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0"/>
                <a:gd name="T73" fmla="*/ 0 h 170"/>
                <a:gd name="T74" fmla="*/ 210 w 210"/>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20" name="Freeform 123"/>
            <p:cNvSpPr>
              <a:spLocks/>
            </p:cNvSpPr>
            <p:nvPr/>
          </p:nvSpPr>
          <p:spPr bwMode="auto">
            <a:xfrm>
              <a:off x="1121" y="1570"/>
              <a:ext cx="14" cy="7"/>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0"/>
                  </a:moveTo>
                  <a:lnTo>
                    <a:pt x="15" y="16"/>
                  </a:lnTo>
                  <a:lnTo>
                    <a:pt x="29" y="0"/>
                  </a:lnTo>
                  <a:lnTo>
                    <a:pt x="15" y="0"/>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21" name="Freeform 124"/>
            <p:cNvSpPr>
              <a:spLocks/>
            </p:cNvSpPr>
            <p:nvPr/>
          </p:nvSpPr>
          <p:spPr bwMode="auto">
            <a:xfrm>
              <a:off x="1045" y="1552"/>
              <a:ext cx="19" cy="42"/>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22" name="Freeform 125"/>
            <p:cNvSpPr>
              <a:spLocks/>
            </p:cNvSpPr>
            <p:nvPr/>
          </p:nvSpPr>
          <p:spPr bwMode="auto">
            <a:xfrm>
              <a:off x="1128" y="1466"/>
              <a:ext cx="26" cy="1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w 6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7"/>
                <a:gd name="T32" fmla="*/ 61 w 6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23" name="Freeform 126"/>
            <p:cNvSpPr>
              <a:spLocks/>
            </p:cNvSpPr>
            <p:nvPr/>
          </p:nvSpPr>
          <p:spPr bwMode="auto">
            <a:xfrm>
              <a:off x="1134" y="1453"/>
              <a:ext cx="26" cy="19"/>
            </a:xfrm>
            <a:custGeom>
              <a:avLst/>
              <a:gdLst>
                <a:gd name="T0" fmla="*/ 0 w 60"/>
                <a:gd name="T1" fmla="*/ 0 h 48"/>
                <a:gd name="T2" fmla="*/ 0 w 60"/>
                <a:gd name="T3" fmla="*/ 0 h 48"/>
                <a:gd name="T4" fmla="*/ 0 w 60"/>
                <a:gd name="T5" fmla="*/ 0 h 48"/>
                <a:gd name="T6" fmla="*/ 0 w 60"/>
                <a:gd name="T7" fmla="*/ 0 h 48"/>
                <a:gd name="T8" fmla="*/ 0 w 60"/>
                <a:gd name="T9" fmla="*/ 0 h 48"/>
                <a:gd name="T10" fmla="*/ 0 w 60"/>
                <a:gd name="T11" fmla="*/ 0 h 48"/>
                <a:gd name="T12" fmla="*/ 0 w 60"/>
                <a:gd name="T13" fmla="*/ 0 h 48"/>
                <a:gd name="T14" fmla="*/ 0 w 60"/>
                <a:gd name="T15" fmla="*/ 0 h 48"/>
                <a:gd name="T16" fmla="*/ 0 w 60"/>
                <a:gd name="T17" fmla="*/ 0 h 48"/>
                <a:gd name="T18" fmla="*/ 0 w 6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8"/>
                <a:gd name="T32" fmla="*/ 60 w 6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24" name="Freeform 127"/>
            <p:cNvSpPr>
              <a:spLocks/>
            </p:cNvSpPr>
            <p:nvPr/>
          </p:nvSpPr>
          <p:spPr bwMode="auto">
            <a:xfrm>
              <a:off x="1071" y="1401"/>
              <a:ext cx="50" cy="83"/>
            </a:xfrm>
            <a:custGeom>
              <a:avLst/>
              <a:gdLst>
                <a:gd name="T0" fmla="*/ 0 w 121"/>
                <a:gd name="T1" fmla="*/ 0 h 217"/>
                <a:gd name="T2" fmla="*/ 0 w 121"/>
                <a:gd name="T3" fmla="*/ 0 h 217"/>
                <a:gd name="T4" fmla="*/ 0 w 121"/>
                <a:gd name="T5" fmla="*/ 0 h 217"/>
                <a:gd name="T6" fmla="*/ 0 w 121"/>
                <a:gd name="T7" fmla="*/ 0 h 217"/>
                <a:gd name="T8" fmla="*/ 0 w 121"/>
                <a:gd name="T9" fmla="*/ 0 h 217"/>
                <a:gd name="T10" fmla="*/ 0 w 121"/>
                <a:gd name="T11" fmla="*/ 0 h 217"/>
                <a:gd name="T12" fmla="*/ 0 w 121"/>
                <a:gd name="T13" fmla="*/ 0 h 217"/>
                <a:gd name="T14" fmla="*/ 0 w 121"/>
                <a:gd name="T15" fmla="*/ 0 h 217"/>
                <a:gd name="T16" fmla="*/ 0 w 121"/>
                <a:gd name="T17" fmla="*/ 0 h 217"/>
                <a:gd name="T18" fmla="*/ 0 w 121"/>
                <a:gd name="T19" fmla="*/ 0 h 217"/>
                <a:gd name="T20" fmla="*/ 0 w 121"/>
                <a:gd name="T21" fmla="*/ 0 h 217"/>
                <a:gd name="T22" fmla="*/ 0 w 121"/>
                <a:gd name="T23" fmla="*/ 0 h 217"/>
                <a:gd name="T24" fmla="*/ 0 w 121"/>
                <a:gd name="T25" fmla="*/ 0 h 217"/>
                <a:gd name="T26" fmla="*/ 0 w 121"/>
                <a:gd name="T27" fmla="*/ 0 h 217"/>
                <a:gd name="T28" fmla="*/ 0 w 121"/>
                <a:gd name="T29" fmla="*/ 0 h 217"/>
                <a:gd name="T30" fmla="*/ 0 w 121"/>
                <a:gd name="T31" fmla="*/ 0 h 217"/>
                <a:gd name="T32" fmla="*/ 0 w 121"/>
                <a:gd name="T33" fmla="*/ 0 h 217"/>
                <a:gd name="T34" fmla="*/ 0 w 121"/>
                <a:gd name="T35" fmla="*/ 0 h 217"/>
                <a:gd name="T36" fmla="*/ 0 w 121"/>
                <a:gd name="T37" fmla="*/ 0 h 217"/>
                <a:gd name="T38" fmla="*/ 0 w 121"/>
                <a:gd name="T39" fmla="*/ 0 h 217"/>
                <a:gd name="T40" fmla="*/ 0 w 121"/>
                <a:gd name="T41" fmla="*/ 0 h 217"/>
                <a:gd name="T42" fmla="*/ 0 w 121"/>
                <a:gd name="T43" fmla="*/ 0 h 217"/>
                <a:gd name="T44" fmla="*/ 0 w 121"/>
                <a:gd name="T45" fmla="*/ 0 h 217"/>
                <a:gd name="T46" fmla="*/ 0 w 121"/>
                <a:gd name="T47" fmla="*/ 0 h 217"/>
                <a:gd name="T48" fmla="*/ 0 w 121"/>
                <a:gd name="T49" fmla="*/ 0 h 217"/>
                <a:gd name="T50" fmla="*/ 0 w 121"/>
                <a:gd name="T51" fmla="*/ 0 h 217"/>
                <a:gd name="T52" fmla="*/ 0 w 121"/>
                <a:gd name="T53" fmla="*/ 0 h 217"/>
                <a:gd name="T54" fmla="*/ 0 w 121"/>
                <a:gd name="T55" fmla="*/ 0 h 217"/>
                <a:gd name="T56" fmla="*/ 0 w 121"/>
                <a:gd name="T57" fmla="*/ 0 h 217"/>
                <a:gd name="T58" fmla="*/ 0 w 121"/>
                <a:gd name="T59" fmla="*/ 0 h 217"/>
                <a:gd name="T60" fmla="*/ 0 w 121"/>
                <a:gd name="T61" fmla="*/ 0 h 217"/>
                <a:gd name="T62" fmla="*/ 0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
                <a:gd name="T97" fmla="*/ 0 h 217"/>
                <a:gd name="T98" fmla="*/ 121 w 12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25" name="Freeform 128"/>
            <p:cNvSpPr>
              <a:spLocks/>
            </p:cNvSpPr>
            <p:nvPr/>
          </p:nvSpPr>
          <p:spPr bwMode="auto">
            <a:xfrm>
              <a:off x="1057" y="1437"/>
              <a:ext cx="14" cy="11"/>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 name="T21" fmla="*/ 0 w 31"/>
                <a:gd name="T22" fmla="*/ 0 h 32"/>
                <a:gd name="T23" fmla="*/ 31 w 3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2">
                  <a:moveTo>
                    <a:pt x="15" y="0"/>
                  </a:moveTo>
                  <a:lnTo>
                    <a:pt x="0" y="16"/>
                  </a:lnTo>
                  <a:lnTo>
                    <a:pt x="15" y="31"/>
                  </a:lnTo>
                  <a:lnTo>
                    <a:pt x="30" y="31"/>
                  </a:lnTo>
                  <a:lnTo>
                    <a:pt x="30" y="16"/>
                  </a:lnTo>
                  <a:lnTo>
                    <a:pt x="30" y="0"/>
                  </a:lnTo>
                  <a:lnTo>
                    <a:pt x="15"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26" name="Freeform 129"/>
            <p:cNvSpPr>
              <a:spLocks/>
            </p:cNvSpPr>
            <p:nvPr/>
          </p:nvSpPr>
          <p:spPr bwMode="auto">
            <a:xfrm>
              <a:off x="1063" y="1401"/>
              <a:ext cx="9" cy="7"/>
            </a:xfrm>
            <a:custGeom>
              <a:avLst/>
              <a:gdLst>
                <a:gd name="T0" fmla="*/ 0 w 18"/>
                <a:gd name="T1" fmla="*/ 0 h 17"/>
                <a:gd name="T2" fmla="*/ 1 w 18"/>
                <a:gd name="T3" fmla="*/ 0 h 17"/>
                <a:gd name="T4" fmla="*/ 1 w 18"/>
                <a:gd name="T5" fmla="*/ 0 h 17"/>
                <a:gd name="T6" fmla="*/ 0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6"/>
                  </a:moveTo>
                  <a:lnTo>
                    <a:pt x="17" y="16"/>
                  </a:lnTo>
                  <a:lnTo>
                    <a:pt x="17" y="0"/>
                  </a:lnTo>
                  <a:lnTo>
                    <a:pt x="0" y="0"/>
                  </a:lnTo>
                  <a:lnTo>
                    <a:pt x="0" y="16"/>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27" name="Freeform 130"/>
            <p:cNvSpPr>
              <a:spLocks/>
            </p:cNvSpPr>
            <p:nvPr/>
          </p:nvSpPr>
          <p:spPr bwMode="auto">
            <a:xfrm>
              <a:off x="1037" y="1437"/>
              <a:ext cx="34" cy="35"/>
            </a:xfrm>
            <a:custGeom>
              <a:avLst/>
              <a:gdLst>
                <a:gd name="T0" fmla="*/ 0 w 77"/>
                <a:gd name="T1" fmla="*/ 0 h 94"/>
                <a:gd name="T2" fmla="*/ 0 w 77"/>
                <a:gd name="T3" fmla="*/ 0 h 94"/>
                <a:gd name="T4" fmla="*/ 0 w 77"/>
                <a:gd name="T5" fmla="*/ 0 h 94"/>
                <a:gd name="T6" fmla="*/ 0 w 77"/>
                <a:gd name="T7" fmla="*/ 0 h 94"/>
                <a:gd name="T8" fmla="*/ 0 w 77"/>
                <a:gd name="T9" fmla="*/ 0 h 94"/>
                <a:gd name="T10" fmla="*/ 0 w 77"/>
                <a:gd name="T11" fmla="*/ 0 h 94"/>
                <a:gd name="T12" fmla="*/ 0 w 77"/>
                <a:gd name="T13" fmla="*/ 0 h 94"/>
                <a:gd name="T14" fmla="*/ 0 w 77"/>
                <a:gd name="T15" fmla="*/ 0 h 94"/>
                <a:gd name="T16" fmla="*/ 0 w 77"/>
                <a:gd name="T17" fmla="*/ 0 h 94"/>
                <a:gd name="T18" fmla="*/ 0 w 77"/>
                <a:gd name="T19" fmla="*/ 0 h 94"/>
                <a:gd name="T20" fmla="*/ 0 w 77"/>
                <a:gd name="T21" fmla="*/ 0 h 94"/>
                <a:gd name="T22" fmla="*/ 0 w 77"/>
                <a:gd name="T23" fmla="*/ 0 h 94"/>
                <a:gd name="T24" fmla="*/ 0 w 77"/>
                <a:gd name="T25" fmla="*/ 0 h 94"/>
                <a:gd name="T26" fmla="*/ 0 w 77"/>
                <a:gd name="T27" fmla="*/ 0 h 94"/>
                <a:gd name="T28" fmla="*/ 0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4"/>
                <a:gd name="T47" fmla="*/ 77 w 77"/>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28" name="Freeform 131"/>
            <p:cNvSpPr>
              <a:spLocks/>
            </p:cNvSpPr>
            <p:nvPr/>
          </p:nvSpPr>
          <p:spPr bwMode="auto">
            <a:xfrm>
              <a:off x="1173" y="1861"/>
              <a:ext cx="46" cy="41"/>
            </a:xfrm>
            <a:custGeom>
              <a:avLst/>
              <a:gdLst>
                <a:gd name="T0" fmla="*/ 0 w 105"/>
                <a:gd name="T1" fmla="*/ 0 h 109"/>
                <a:gd name="T2" fmla="*/ 0 w 105"/>
                <a:gd name="T3" fmla="*/ 0 h 109"/>
                <a:gd name="T4" fmla="*/ 0 w 105"/>
                <a:gd name="T5" fmla="*/ 0 h 109"/>
                <a:gd name="T6" fmla="*/ 0 w 105"/>
                <a:gd name="T7" fmla="*/ 0 h 109"/>
                <a:gd name="T8" fmla="*/ 0 w 105"/>
                <a:gd name="T9" fmla="*/ 0 h 109"/>
                <a:gd name="T10" fmla="*/ 0 w 105"/>
                <a:gd name="T11" fmla="*/ 0 h 109"/>
                <a:gd name="T12" fmla="*/ 0 w 105"/>
                <a:gd name="T13" fmla="*/ 0 h 109"/>
                <a:gd name="T14" fmla="*/ 0 w 105"/>
                <a:gd name="T15" fmla="*/ 0 h 109"/>
                <a:gd name="T16" fmla="*/ 0 w 105"/>
                <a:gd name="T17" fmla="*/ 0 h 109"/>
                <a:gd name="T18" fmla="*/ 0 w 105"/>
                <a:gd name="T19" fmla="*/ 0 h 109"/>
                <a:gd name="T20" fmla="*/ 0 w 105"/>
                <a:gd name="T21" fmla="*/ 0 h 109"/>
                <a:gd name="T22" fmla="*/ 0 w 105"/>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09"/>
                <a:gd name="T38" fmla="*/ 105 w 105"/>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29" name="Freeform 132"/>
            <p:cNvSpPr>
              <a:spLocks/>
            </p:cNvSpPr>
            <p:nvPr/>
          </p:nvSpPr>
          <p:spPr bwMode="auto">
            <a:xfrm>
              <a:off x="1179" y="1861"/>
              <a:ext cx="14" cy="6"/>
            </a:xfrm>
            <a:custGeom>
              <a:avLst/>
              <a:gdLst>
                <a:gd name="T0" fmla="*/ 0 w 32"/>
                <a:gd name="T1" fmla="*/ 0 h 17"/>
                <a:gd name="T2" fmla="*/ 0 w 32"/>
                <a:gd name="T3" fmla="*/ 0 h 17"/>
                <a:gd name="T4" fmla="*/ 0 w 32"/>
                <a:gd name="T5" fmla="*/ 0 h 17"/>
                <a:gd name="T6" fmla="*/ 0 w 32"/>
                <a:gd name="T7" fmla="*/ 0 h 17"/>
                <a:gd name="T8" fmla="*/ 0 w 32"/>
                <a:gd name="T9" fmla="*/ 0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16"/>
                  </a:moveTo>
                  <a:lnTo>
                    <a:pt x="31" y="16"/>
                  </a:lnTo>
                  <a:lnTo>
                    <a:pt x="31" y="0"/>
                  </a:lnTo>
                  <a:lnTo>
                    <a:pt x="0" y="0"/>
                  </a:lnTo>
                  <a:lnTo>
                    <a:pt x="0" y="16"/>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30" name="Freeform 133"/>
            <p:cNvSpPr>
              <a:spLocks/>
            </p:cNvSpPr>
            <p:nvPr/>
          </p:nvSpPr>
          <p:spPr bwMode="auto">
            <a:xfrm>
              <a:off x="1128" y="1774"/>
              <a:ext cx="91" cy="69"/>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
                <a:gd name="T58" fmla="*/ 0 h 185"/>
                <a:gd name="T59" fmla="*/ 210 w 210"/>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31" name="Freeform 134"/>
            <p:cNvSpPr>
              <a:spLocks/>
            </p:cNvSpPr>
            <p:nvPr/>
          </p:nvSpPr>
          <p:spPr bwMode="auto">
            <a:xfrm>
              <a:off x="1115" y="1785"/>
              <a:ext cx="20" cy="42"/>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32" name="Freeform 135"/>
            <p:cNvSpPr>
              <a:spLocks/>
            </p:cNvSpPr>
            <p:nvPr/>
          </p:nvSpPr>
          <p:spPr bwMode="auto">
            <a:xfrm>
              <a:off x="1108" y="1791"/>
              <a:ext cx="13" cy="36"/>
            </a:xfrm>
            <a:custGeom>
              <a:avLst/>
              <a:gdLst>
                <a:gd name="T0" fmla="*/ 0 w 32"/>
                <a:gd name="T1" fmla="*/ 0 h 93"/>
                <a:gd name="T2" fmla="*/ 0 w 32"/>
                <a:gd name="T3" fmla="*/ 0 h 93"/>
                <a:gd name="T4" fmla="*/ 0 w 32"/>
                <a:gd name="T5" fmla="*/ 0 h 93"/>
                <a:gd name="T6" fmla="*/ 0 w 32"/>
                <a:gd name="T7" fmla="*/ 0 h 93"/>
                <a:gd name="T8" fmla="*/ 0 w 32"/>
                <a:gd name="T9" fmla="*/ 0 h 93"/>
                <a:gd name="T10" fmla="*/ 0 60000 65536"/>
                <a:gd name="T11" fmla="*/ 0 60000 65536"/>
                <a:gd name="T12" fmla="*/ 0 60000 65536"/>
                <a:gd name="T13" fmla="*/ 0 60000 65536"/>
                <a:gd name="T14" fmla="*/ 0 60000 65536"/>
                <a:gd name="T15" fmla="*/ 0 w 32"/>
                <a:gd name="T16" fmla="*/ 0 h 93"/>
                <a:gd name="T17" fmla="*/ 32 w 32"/>
                <a:gd name="T18" fmla="*/ 93 h 93"/>
              </a:gdLst>
              <a:ahLst/>
              <a:cxnLst>
                <a:cxn ang="T10">
                  <a:pos x="T0" y="T1"/>
                </a:cxn>
                <a:cxn ang="T11">
                  <a:pos x="T2" y="T3"/>
                </a:cxn>
                <a:cxn ang="T12">
                  <a:pos x="T4" y="T5"/>
                </a:cxn>
                <a:cxn ang="T13">
                  <a:pos x="T6" y="T7"/>
                </a:cxn>
                <a:cxn ang="T14">
                  <a:pos x="T8" y="T9"/>
                </a:cxn>
              </a:cxnLst>
              <a:rect l="T15" t="T16" r="T17" b="T18"/>
              <a:pathLst>
                <a:path w="32" h="93">
                  <a:moveTo>
                    <a:pt x="31" y="92"/>
                  </a:moveTo>
                  <a:lnTo>
                    <a:pt x="16" y="15"/>
                  </a:lnTo>
                  <a:lnTo>
                    <a:pt x="0" y="0"/>
                  </a:lnTo>
                  <a:lnTo>
                    <a:pt x="16" y="92"/>
                  </a:lnTo>
                  <a:lnTo>
                    <a:pt x="31" y="92"/>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33" name="Freeform 136"/>
            <p:cNvSpPr>
              <a:spLocks/>
            </p:cNvSpPr>
            <p:nvPr/>
          </p:nvSpPr>
          <p:spPr bwMode="auto">
            <a:xfrm>
              <a:off x="1083" y="1791"/>
              <a:ext cx="32" cy="47"/>
            </a:xfrm>
            <a:custGeom>
              <a:avLst/>
              <a:gdLst>
                <a:gd name="T0" fmla="*/ 0 w 75"/>
                <a:gd name="T1" fmla="*/ 0 h 124"/>
                <a:gd name="T2" fmla="*/ 0 w 75"/>
                <a:gd name="T3" fmla="*/ 0 h 124"/>
                <a:gd name="T4" fmla="*/ 0 w 75"/>
                <a:gd name="T5" fmla="*/ 0 h 124"/>
                <a:gd name="T6" fmla="*/ 0 w 75"/>
                <a:gd name="T7" fmla="*/ 0 h 124"/>
                <a:gd name="T8" fmla="*/ 0 w 75"/>
                <a:gd name="T9" fmla="*/ 0 h 124"/>
                <a:gd name="T10" fmla="*/ 0 w 75"/>
                <a:gd name="T11" fmla="*/ 0 h 124"/>
                <a:gd name="T12" fmla="*/ 0 w 75"/>
                <a:gd name="T13" fmla="*/ 0 h 124"/>
                <a:gd name="T14" fmla="*/ 0 w 75"/>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24"/>
                <a:gd name="T26" fmla="*/ 75 w 75"/>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24">
                  <a:moveTo>
                    <a:pt x="74" y="92"/>
                  </a:moveTo>
                  <a:lnTo>
                    <a:pt x="59" y="0"/>
                  </a:lnTo>
                  <a:lnTo>
                    <a:pt x="0" y="15"/>
                  </a:lnTo>
                  <a:lnTo>
                    <a:pt x="0" y="46"/>
                  </a:lnTo>
                  <a:lnTo>
                    <a:pt x="0" y="92"/>
                  </a:lnTo>
                  <a:lnTo>
                    <a:pt x="0" y="123"/>
                  </a:lnTo>
                  <a:lnTo>
                    <a:pt x="30" y="123"/>
                  </a:lnTo>
                  <a:lnTo>
                    <a:pt x="74" y="92"/>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34" name="Freeform 137"/>
            <p:cNvSpPr>
              <a:spLocks/>
            </p:cNvSpPr>
            <p:nvPr/>
          </p:nvSpPr>
          <p:spPr bwMode="auto">
            <a:xfrm>
              <a:off x="1108" y="1704"/>
              <a:ext cx="111" cy="82"/>
            </a:xfrm>
            <a:custGeom>
              <a:avLst/>
              <a:gdLst>
                <a:gd name="T0" fmla="*/ 0 w 255"/>
                <a:gd name="T1" fmla="*/ 0 h 217"/>
                <a:gd name="T2" fmla="*/ 0 w 255"/>
                <a:gd name="T3" fmla="*/ 0 h 217"/>
                <a:gd name="T4" fmla="*/ 0 w 255"/>
                <a:gd name="T5" fmla="*/ 0 h 217"/>
                <a:gd name="T6" fmla="*/ 0 w 255"/>
                <a:gd name="T7" fmla="*/ 0 h 217"/>
                <a:gd name="T8" fmla="*/ 0 w 255"/>
                <a:gd name="T9" fmla="*/ 0 h 217"/>
                <a:gd name="T10" fmla="*/ 0 w 255"/>
                <a:gd name="T11" fmla="*/ 0 h 217"/>
                <a:gd name="T12" fmla="*/ 0 w 255"/>
                <a:gd name="T13" fmla="*/ 0 h 217"/>
                <a:gd name="T14" fmla="*/ 0 w 255"/>
                <a:gd name="T15" fmla="*/ 0 h 217"/>
                <a:gd name="T16" fmla="*/ 0 w 255"/>
                <a:gd name="T17" fmla="*/ 0 h 217"/>
                <a:gd name="T18" fmla="*/ 0 w 255"/>
                <a:gd name="T19" fmla="*/ 0 h 217"/>
                <a:gd name="T20" fmla="*/ 0 w 255"/>
                <a:gd name="T21" fmla="*/ 0 h 217"/>
                <a:gd name="T22" fmla="*/ 0 w 255"/>
                <a:gd name="T23" fmla="*/ 0 h 217"/>
                <a:gd name="T24" fmla="*/ 0 w 255"/>
                <a:gd name="T25" fmla="*/ 0 h 217"/>
                <a:gd name="T26" fmla="*/ 0 w 255"/>
                <a:gd name="T27" fmla="*/ 0 h 217"/>
                <a:gd name="T28" fmla="*/ 0 w 255"/>
                <a:gd name="T29" fmla="*/ 0 h 217"/>
                <a:gd name="T30" fmla="*/ 0 w 255"/>
                <a:gd name="T31" fmla="*/ 0 h 217"/>
                <a:gd name="T32" fmla="*/ 0 w 255"/>
                <a:gd name="T33" fmla="*/ 0 h 217"/>
                <a:gd name="T34" fmla="*/ 0 w 255"/>
                <a:gd name="T35" fmla="*/ 0 h 217"/>
                <a:gd name="T36" fmla="*/ 0 w 255"/>
                <a:gd name="T37" fmla="*/ 0 h 217"/>
                <a:gd name="T38" fmla="*/ 0 w 255"/>
                <a:gd name="T39" fmla="*/ 0 h 217"/>
                <a:gd name="T40" fmla="*/ 0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17"/>
                <a:gd name="T65" fmla="*/ 255 w 255"/>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35" name="Freeform 138"/>
            <p:cNvSpPr>
              <a:spLocks/>
            </p:cNvSpPr>
            <p:nvPr/>
          </p:nvSpPr>
          <p:spPr bwMode="auto">
            <a:xfrm>
              <a:off x="1204" y="1704"/>
              <a:ext cx="84" cy="117"/>
            </a:xfrm>
            <a:custGeom>
              <a:avLst/>
              <a:gdLst>
                <a:gd name="T0" fmla="*/ 0 w 194"/>
                <a:gd name="T1" fmla="*/ 0 h 309"/>
                <a:gd name="T2" fmla="*/ 0 w 194"/>
                <a:gd name="T3" fmla="*/ 0 h 309"/>
                <a:gd name="T4" fmla="*/ 0 w 194"/>
                <a:gd name="T5" fmla="*/ 0 h 309"/>
                <a:gd name="T6" fmla="*/ 0 w 194"/>
                <a:gd name="T7" fmla="*/ 0 h 309"/>
                <a:gd name="T8" fmla="*/ 0 w 194"/>
                <a:gd name="T9" fmla="*/ 0 h 309"/>
                <a:gd name="T10" fmla="*/ 0 w 194"/>
                <a:gd name="T11" fmla="*/ 0 h 309"/>
                <a:gd name="T12" fmla="*/ 0 w 194"/>
                <a:gd name="T13" fmla="*/ 0 h 309"/>
                <a:gd name="T14" fmla="*/ 0 w 194"/>
                <a:gd name="T15" fmla="*/ 0 h 309"/>
                <a:gd name="T16" fmla="*/ 0 w 194"/>
                <a:gd name="T17" fmla="*/ 0 h 309"/>
                <a:gd name="T18" fmla="*/ 0 w 194"/>
                <a:gd name="T19" fmla="*/ 0 h 309"/>
                <a:gd name="T20" fmla="*/ 0 w 194"/>
                <a:gd name="T21" fmla="*/ 0 h 309"/>
                <a:gd name="T22" fmla="*/ 0 w 194"/>
                <a:gd name="T23" fmla="*/ 0 h 309"/>
                <a:gd name="T24" fmla="*/ 0 w 194"/>
                <a:gd name="T25" fmla="*/ 0 h 309"/>
                <a:gd name="T26" fmla="*/ 0 w 194"/>
                <a:gd name="T27" fmla="*/ 0 h 309"/>
                <a:gd name="T28" fmla="*/ 0 w 194"/>
                <a:gd name="T29" fmla="*/ 0 h 309"/>
                <a:gd name="T30" fmla="*/ 0 w 194"/>
                <a:gd name="T31" fmla="*/ 0 h 309"/>
                <a:gd name="T32" fmla="*/ 0 w 194"/>
                <a:gd name="T33" fmla="*/ 0 h 309"/>
                <a:gd name="T34" fmla="*/ 0 w 194"/>
                <a:gd name="T35" fmla="*/ 0 h 309"/>
                <a:gd name="T36" fmla="*/ 0 w 194"/>
                <a:gd name="T37" fmla="*/ 0 h 309"/>
                <a:gd name="T38" fmla="*/ 0 w 194"/>
                <a:gd name="T39" fmla="*/ 0 h 309"/>
                <a:gd name="T40" fmla="*/ 0 w 194"/>
                <a:gd name="T41" fmla="*/ 0 h 309"/>
                <a:gd name="T42" fmla="*/ 0 w 194"/>
                <a:gd name="T43" fmla="*/ 0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309"/>
                <a:gd name="T68" fmla="*/ 194 w 194"/>
                <a:gd name="T69" fmla="*/ 309 h 3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36" name="Line 139"/>
            <p:cNvSpPr>
              <a:spLocks noChangeShapeType="1"/>
            </p:cNvSpPr>
            <p:nvPr/>
          </p:nvSpPr>
          <p:spPr bwMode="auto">
            <a:xfrm>
              <a:off x="1167" y="1867"/>
              <a:ext cx="0" cy="5"/>
            </a:xfrm>
            <a:prstGeom prst="line">
              <a:avLst/>
            </a:prstGeom>
            <a:noFill/>
            <a:ln w="12700"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solidFill>
                  <a:srgbClr val="000000"/>
                </a:solidFill>
              </a:endParaRPr>
            </a:p>
          </p:txBody>
        </p:sp>
        <p:sp>
          <p:nvSpPr>
            <p:cNvPr id="137" name="Line 140"/>
            <p:cNvSpPr>
              <a:spLocks noChangeShapeType="1"/>
            </p:cNvSpPr>
            <p:nvPr/>
          </p:nvSpPr>
          <p:spPr bwMode="auto">
            <a:xfrm>
              <a:off x="1146" y="1482"/>
              <a:ext cx="7" cy="0"/>
            </a:xfrm>
            <a:prstGeom prst="line">
              <a:avLst/>
            </a:prstGeom>
            <a:noFill/>
            <a:ln w="12700"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solidFill>
                  <a:srgbClr val="000000"/>
                </a:solidFill>
              </a:endParaRPr>
            </a:p>
          </p:txBody>
        </p:sp>
        <p:sp>
          <p:nvSpPr>
            <p:cNvPr id="138" name="Freeform 141"/>
            <p:cNvSpPr>
              <a:spLocks/>
            </p:cNvSpPr>
            <p:nvPr/>
          </p:nvSpPr>
          <p:spPr bwMode="auto">
            <a:xfrm>
              <a:off x="1146" y="1442"/>
              <a:ext cx="58" cy="64"/>
            </a:xfrm>
            <a:custGeom>
              <a:avLst/>
              <a:gdLst>
                <a:gd name="T0" fmla="*/ 0 w 135"/>
                <a:gd name="T1" fmla="*/ 0 h 170"/>
                <a:gd name="T2" fmla="*/ 0 w 135"/>
                <a:gd name="T3" fmla="*/ 0 h 170"/>
                <a:gd name="T4" fmla="*/ 0 w 135"/>
                <a:gd name="T5" fmla="*/ 0 h 170"/>
                <a:gd name="T6" fmla="*/ 0 w 135"/>
                <a:gd name="T7" fmla="*/ 0 h 170"/>
                <a:gd name="T8" fmla="*/ 0 w 135"/>
                <a:gd name="T9" fmla="*/ 0 h 170"/>
                <a:gd name="T10" fmla="*/ 0 w 135"/>
                <a:gd name="T11" fmla="*/ 0 h 170"/>
                <a:gd name="T12" fmla="*/ 0 w 135"/>
                <a:gd name="T13" fmla="*/ 0 h 170"/>
                <a:gd name="T14" fmla="*/ 0 w 135"/>
                <a:gd name="T15" fmla="*/ 0 h 170"/>
                <a:gd name="T16" fmla="*/ 0 w 135"/>
                <a:gd name="T17" fmla="*/ 0 h 170"/>
                <a:gd name="T18" fmla="*/ 0 w 135"/>
                <a:gd name="T19" fmla="*/ 0 h 170"/>
                <a:gd name="T20" fmla="*/ 0 w 135"/>
                <a:gd name="T21" fmla="*/ 0 h 170"/>
                <a:gd name="T22" fmla="*/ 0 w 135"/>
                <a:gd name="T23" fmla="*/ 0 h 170"/>
                <a:gd name="T24" fmla="*/ 0 w 135"/>
                <a:gd name="T25" fmla="*/ 0 h 170"/>
                <a:gd name="T26" fmla="*/ 0 w 135"/>
                <a:gd name="T27" fmla="*/ 0 h 170"/>
                <a:gd name="T28" fmla="*/ 0 w 135"/>
                <a:gd name="T29" fmla="*/ 0 h 170"/>
                <a:gd name="T30" fmla="*/ 0 w 135"/>
                <a:gd name="T31" fmla="*/ 0 h 170"/>
                <a:gd name="T32" fmla="*/ 0 w 135"/>
                <a:gd name="T33" fmla="*/ 0 h 170"/>
                <a:gd name="T34" fmla="*/ 0 w 135"/>
                <a:gd name="T35" fmla="*/ 0 h 170"/>
                <a:gd name="T36" fmla="*/ 0 w 135"/>
                <a:gd name="T37" fmla="*/ 0 h 170"/>
                <a:gd name="T38" fmla="*/ 0 w 135"/>
                <a:gd name="T39" fmla="*/ 0 h 170"/>
                <a:gd name="T40" fmla="*/ 0 w 135"/>
                <a:gd name="T41" fmla="*/ 0 h 170"/>
                <a:gd name="T42" fmla="*/ 0 w 135"/>
                <a:gd name="T43" fmla="*/ 0 h 170"/>
                <a:gd name="T44" fmla="*/ 0 w 135"/>
                <a:gd name="T45" fmla="*/ 0 h 170"/>
                <a:gd name="T46" fmla="*/ 0 w 135"/>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170"/>
                <a:gd name="T74" fmla="*/ 135 w 135"/>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39" name="Freeform 142"/>
            <p:cNvSpPr>
              <a:spLocks/>
            </p:cNvSpPr>
            <p:nvPr/>
          </p:nvSpPr>
          <p:spPr bwMode="auto">
            <a:xfrm>
              <a:off x="1198" y="1471"/>
              <a:ext cx="71" cy="30"/>
            </a:xfrm>
            <a:custGeom>
              <a:avLst/>
              <a:gdLst>
                <a:gd name="T0" fmla="*/ 0 w 165"/>
                <a:gd name="T1" fmla="*/ 0 h 78"/>
                <a:gd name="T2" fmla="*/ 0 w 165"/>
                <a:gd name="T3" fmla="*/ 0 h 78"/>
                <a:gd name="T4" fmla="*/ 0 w 165"/>
                <a:gd name="T5" fmla="*/ 0 h 78"/>
                <a:gd name="T6" fmla="*/ 0 w 165"/>
                <a:gd name="T7" fmla="*/ 0 h 78"/>
                <a:gd name="T8" fmla="*/ 0 w 165"/>
                <a:gd name="T9" fmla="*/ 0 h 78"/>
                <a:gd name="T10" fmla="*/ 0 w 165"/>
                <a:gd name="T11" fmla="*/ 0 h 78"/>
                <a:gd name="T12" fmla="*/ 0 w 165"/>
                <a:gd name="T13" fmla="*/ 0 h 78"/>
                <a:gd name="T14" fmla="*/ 0 w 165"/>
                <a:gd name="T15" fmla="*/ 0 h 78"/>
                <a:gd name="T16" fmla="*/ 0 w 165"/>
                <a:gd name="T17" fmla="*/ 0 h 78"/>
                <a:gd name="T18" fmla="*/ 0 w 165"/>
                <a:gd name="T19" fmla="*/ 0 h 78"/>
                <a:gd name="T20" fmla="*/ 0 w 165"/>
                <a:gd name="T21" fmla="*/ 0 h 78"/>
                <a:gd name="T22" fmla="*/ 0 w 165"/>
                <a:gd name="T23" fmla="*/ 0 h 78"/>
                <a:gd name="T24" fmla="*/ 0 w 165"/>
                <a:gd name="T25" fmla="*/ 0 h 78"/>
                <a:gd name="T26" fmla="*/ 0 w 165"/>
                <a:gd name="T27" fmla="*/ 0 h 78"/>
                <a:gd name="T28" fmla="*/ 0 w 165"/>
                <a:gd name="T29" fmla="*/ 0 h 78"/>
                <a:gd name="T30" fmla="*/ 0 w 165"/>
                <a:gd name="T31" fmla="*/ 0 h 78"/>
                <a:gd name="T32" fmla="*/ 0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
                <a:gd name="T52" fmla="*/ 0 h 78"/>
                <a:gd name="T53" fmla="*/ 165 w 165"/>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40" name="Freeform 143"/>
            <p:cNvSpPr>
              <a:spLocks/>
            </p:cNvSpPr>
            <p:nvPr/>
          </p:nvSpPr>
          <p:spPr bwMode="auto">
            <a:xfrm>
              <a:off x="1179" y="1442"/>
              <a:ext cx="32" cy="42"/>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w 75"/>
                <a:gd name="T19" fmla="*/ 0 h 109"/>
                <a:gd name="T20" fmla="*/ 0 w 75"/>
                <a:gd name="T21" fmla="*/ 0 h 109"/>
                <a:gd name="T22" fmla="*/ 0 w 75"/>
                <a:gd name="T23" fmla="*/ 0 h 109"/>
                <a:gd name="T24" fmla="*/ 0 w 75"/>
                <a:gd name="T25" fmla="*/ 0 h 109"/>
                <a:gd name="T26" fmla="*/ 0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09"/>
                <a:gd name="T47" fmla="*/ 75 w 75"/>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41" name="Freeform 144"/>
            <p:cNvSpPr>
              <a:spLocks/>
            </p:cNvSpPr>
            <p:nvPr/>
          </p:nvSpPr>
          <p:spPr bwMode="auto">
            <a:xfrm>
              <a:off x="1160" y="1506"/>
              <a:ext cx="83" cy="76"/>
            </a:xfrm>
            <a:custGeom>
              <a:avLst/>
              <a:gdLst>
                <a:gd name="T0" fmla="*/ 0 w 196"/>
                <a:gd name="T1" fmla="*/ 0 h 201"/>
                <a:gd name="T2" fmla="*/ 0 w 196"/>
                <a:gd name="T3" fmla="*/ 0 h 201"/>
                <a:gd name="T4" fmla="*/ 0 w 196"/>
                <a:gd name="T5" fmla="*/ 0 h 201"/>
                <a:gd name="T6" fmla="*/ 0 w 196"/>
                <a:gd name="T7" fmla="*/ 0 h 201"/>
                <a:gd name="T8" fmla="*/ 0 w 196"/>
                <a:gd name="T9" fmla="*/ 0 h 201"/>
                <a:gd name="T10" fmla="*/ 0 w 196"/>
                <a:gd name="T11" fmla="*/ 0 h 201"/>
                <a:gd name="T12" fmla="*/ 0 w 196"/>
                <a:gd name="T13" fmla="*/ 0 h 201"/>
                <a:gd name="T14" fmla="*/ 0 w 196"/>
                <a:gd name="T15" fmla="*/ 0 h 201"/>
                <a:gd name="T16" fmla="*/ 0 w 196"/>
                <a:gd name="T17" fmla="*/ 0 h 201"/>
                <a:gd name="T18" fmla="*/ 0 w 196"/>
                <a:gd name="T19" fmla="*/ 0 h 201"/>
                <a:gd name="T20" fmla="*/ 0 w 196"/>
                <a:gd name="T21" fmla="*/ 0 h 201"/>
                <a:gd name="T22" fmla="*/ 0 w 196"/>
                <a:gd name="T23" fmla="*/ 0 h 201"/>
                <a:gd name="T24" fmla="*/ 0 w 196"/>
                <a:gd name="T25" fmla="*/ 0 h 201"/>
                <a:gd name="T26" fmla="*/ 0 w 196"/>
                <a:gd name="T27" fmla="*/ 0 h 201"/>
                <a:gd name="T28" fmla="*/ 0 w 196"/>
                <a:gd name="T29" fmla="*/ 0 h 201"/>
                <a:gd name="T30" fmla="*/ 0 w 196"/>
                <a:gd name="T31" fmla="*/ 0 h 201"/>
                <a:gd name="T32" fmla="*/ 0 w 196"/>
                <a:gd name="T33" fmla="*/ 0 h 201"/>
                <a:gd name="T34" fmla="*/ 0 w 196"/>
                <a:gd name="T35" fmla="*/ 0 h 201"/>
                <a:gd name="T36" fmla="*/ 0 w 196"/>
                <a:gd name="T37" fmla="*/ 0 h 201"/>
                <a:gd name="T38" fmla="*/ 0 w 196"/>
                <a:gd name="T39" fmla="*/ 0 h 201"/>
                <a:gd name="T40" fmla="*/ 0 w 196"/>
                <a:gd name="T41" fmla="*/ 0 h 201"/>
                <a:gd name="T42" fmla="*/ 0 w 196"/>
                <a:gd name="T43" fmla="*/ 0 h 201"/>
                <a:gd name="T44" fmla="*/ 0 w 196"/>
                <a:gd name="T45" fmla="*/ 0 h 201"/>
                <a:gd name="T46" fmla="*/ 0 w 196"/>
                <a:gd name="T47" fmla="*/ 0 h 201"/>
                <a:gd name="T48" fmla="*/ 0 w 196"/>
                <a:gd name="T49" fmla="*/ 0 h 201"/>
                <a:gd name="T50" fmla="*/ 0 w 196"/>
                <a:gd name="T51" fmla="*/ 0 h 201"/>
                <a:gd name="T52" fmla="*/ 0 w 196"/>
                <a:gd name="T53" fmla="*/ 0 h 201"/>
                <a:gd name="T54" fmla="*/ 0 w 196"/>
                <a:gd name="T55" fmla="*/ 0 h 201"/>
                <a:gd name="T56" fmla="*/ 0 w 196"/>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201"/>
                <a:gd name="T89" fmla="*/ 196 w 196"/>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42" name="Freeform 145"/>
            <p:cNvSpPr>
              <a:spLocks/>
            </p:cNvSpPr>
            <p:nvPr/>
          </p:nvSpPr>
          <p:spPr bwMode="auto">
            <a:xfrm>
              <a:off x="1204" y="1582"/>
              <a:ext cx="21" cy="12"/>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43" name="Freeform 146"/>
            <p:cNvSpPr>
              <a:spLocks/>
            </p:cNvSpPr>
            <p:nvPr/>
          </p:nvSpPr>
          <p:spPr bwMode="auto">
            <a:xfrm>
              <a:off x="1173" y="1558"/>
              <a:ext cx="7" cy="1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 name="T21" fmla="*/ 0 w 17"/>
                <a:gd name="T22" fmla="*/ 0 h 47"/>
                <a:gd name="T23" fmla="*/ 17 w 1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7">
                  <a:moveTo>
                    <a:pt x="0" y="15"/>
                  </a:moveTo>
                  <a:lnTo>
                    <a:pt x="0" y="31"/>
                  </a:lnTo>
                  <a:lnTo>
                    <a:pt x="0" y="46"/>
                  </a:lnTo>
                  <a:lnTo>
                    <a:pt x="16" y="31"/>
                  </a:lnTo>
                  <a:lnTo>
                    <a:pt x="16" y="15"/>
                  </a:lnTo>
                  <a:lnTo>
                    <a:pt x="0" y="0"/>
                  </a:lnTo>
                  <a:lnTo>
                    <a:pt x="0" y="15"/>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44" name="Freeform 147"/>
            <p:cNvSpPr>
              <a:spLocks/>
            </p:cNvSpPr>
            <p:nvPr/>
          </p:nvSpPr>
          <p:spPr bwMode="auto">
            <a:xfrm>
              <a:off x="1153" y="1500"/>
              <a:ext cx="26" cy="18"/>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7"/>
                <a:gd name="T29" fmla="*/ 60 w 60"/>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45" name="Freeform 148"/>
            <p:cNvSpPr>
              <a:spLocks/>
            </p:cNvSpPr>
            <p:nvPr/>
          </p:nvSpPr>
          <p:spPr bwMode="auto">
            <a:xfrm>
              <a:off x="1179" y="1488"/>
              <a:ext cx="51" cy="25"/>
            </a:xfrm>
            <a:custGeom>
              <a:avLst/>
              <a:gdLst>
                <a:gd name="T0" fmla="*/ 0 w 120"/>
                <a:gd name="T1" fmla="*/ 0 h 63"/>
                <a:gd name="T2" fmla="*/ 0 w 120"/>
                <a:gd name="T3" fmla="*/ 0 h 63"/>
                <a:gd name="T4" fmla="*/ 0 w 120"/>
                <a:gd name="T5" fmla="*/ 0 h 63"/>
                <a:gd name="T6" fmla="*/ 0 w 120"/>
                <a:gd name="T7" fmla="*/ 0 h 63"/>
                <a:gd name="T8" fmla="*/ 0 w 120"/>
                <a:gd name="T9" fmla="*/ 0 h 63"/>
                <a:gd name="T10" fmla="*/ 0 w 120"/>
                <a:gd name="T11" fmla="*/ 0 h 63"/>
                <a:gd name="T12" fmla="*/ 0 w 120"/>
                <a:gd name="T13" fmla="*/ 0 h 63"/>
                <a:gd name="T14" fmla="*/ 0 w 120"/>
                <a:gd name="T15" fmla="*/ 0 h 63"/>
                <a:gd name="T16" fmla="*/ 0 w 120"/>
                <a:gd name="T17" fmla="*/ 0 h 63"/>
                <a:gd name="T18" fmla="*/ 0 w 120"/>
                <a:gd name="T19" fmla="*/ 0 h 63"/>
                <a:gd name="T20" fmla="*/ 0 w 120"/>
                <a:gd name="T21" fmla="*/ 0 h 63"/>
                <a:gd name="T22" fmla="*/ 0 w 120"/>
                <a:gd name="T23" fmla="*/ 0 h 63"/>
                <a:gd name="T24" fmla="*/ 0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63"/>
                <a:gd name="T41" fmla="*/ 120 w 12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46" name="Freeform 149"/>
            <p:cNvSpPr>
              <a:spLocks/>
            </p:cNvSpPr>
            <p:nvPr/>
          </p:nvSpPr>
          <p:spPr bwMode="auto">
            <a:xfrm>
              <a:off x="1224" y="1494"/>
              <a:ext cx="45" cy="24"/>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47" name="Freeform 150"/>
            <p:cNvSpPr>
              <a:spLocks/>
            </p:cNvSpPr>
            <p:nvPr/>
          </p:nvSpPr>
          <p:spPr bwMode="auto">
            <a:xfrm>
              <a:off x="1248" y="1547"/>
              <a:ext cx="15" cy="23"/>
            </a:xfrm>
            <a:custGeom>
              <a:avLst/>
              <a:gdLst>
                <a:gd name="T0" fmla="*/ 0 w 30"/>
                <a:gd name="T1" fmla="*/ 0 h 62"/>
                <a:gd name="T2" fmla="*/ 0 w 30"/>
                <a:gd name="T3" fmla="*/ 0 h 62"/>
                <a:gd name="T4" fmla="*/ 1 w 30"/>
                <a:gd name="T5" fmla="*/ 0 h 62"/>
                <a:gd name="T6" fmla="*/ 1 w 30"/>
                <a:gd name="T7" fmla="*/ 0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 name="T18" fmla="*/ 0 w 30"/>
                <a:gd name="T19" fmla="*/ 0 h 62"/>
                <a:gd name="T20" fmla="*/ 30 w 3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0" h="62">
                  <a:moveTo>
                    <a:pt x="0" y="15"/>
                  </a:moveTo>
                  <a:lnTo>
                    <a:pt x="0" y="46"/>
                  </a:lnTo>
                  <a:lnTo>
                    <a:pt x="29" y="61"/>
                  </a:lnTo>
                  <a:lnTo>
                    <a:pt x="29" y="46"/>
                  </a:lnTo>
                  <a:lnTo>
                    <a:pt x="15" y="0"/>
                  </a:lnTo>
                  <a:lnTo>
                    <a:pt x="0" y="15"/>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48" name="Oval 151"/>
            <p:cNvSpPr>
              <a:spLocks noChangeArrowheads="1"/>
            </p:cNvSpPr>
            <p:nvPr/>
          </p:nvSpPr>
          <p:spPr bwMode="auto">
            <a:xfrm>
              <a:off x="1198" y="1594"/>
              <a:ext cx="6" cy="5"/>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149" name="Freeform 152"/>
            <p:cNvSpPr>
              <a:spLocks/>
            </p:cNvSpPr>
            <p:nvPr/>
          </p:nvSpPr>
          <p:spPr bwMode="auto">
            <a:xfrm>
              <a:off x="1167" y="1593"/>
              <a:ext cx="31" cy="53"/>
            </a:xfrm>
            <a:custGeom>
              <a:avLst/>
              <a:gdLst>
                <a:gd name="T0" fmla="*/ 0 w 75"/>
                <a:gd name="T1" fmla="*/ 0 h 140"/>
                <a:gd name="T2" fmla="*/ 0 w 75"/>
                <a:gd name="T3" fmla="*/ 0 h 140"/>
                <a:gd name="T4" fmla="*/ 0 w 75"/>
                <a:gd name="T5" fmla="*/ 0 h 140"/>
                <a:gd name="T6" fmla="*/ 0 w 75"/>
                <a:gd name="T7" fmla="*/ 0 h 140"/>
                <a:gd name="T8" fmla="*/ 0 w 75"/>
                <a:gd name="T9" fmla="*/ 0 h 140"/>
                <a:gd name="T10" fmla="*/ 0 w 75"/>
                <a:gd name="T11" fmla="*/ 0 h 140"/>
                <a:gd name="T12" fmla="*/ 0 w 75"/>
                <a:gd name="T13" fmla="*/ 0 h 140"/>
                <a:gd name="T14" fmla="*/ 0 w 75"/>
                <a:gd name="T15" fmla="*/ 0 h 140"/>
                <a:gd name="T16" fmla="*/ 0 w 75"/>
                <a:gd name="T17" fmla="*/ 0 h 140"/>
                <a:gd name="T18" fmla="*/ 0 w 75"/>
                <a:gd name="T19" fmla="*/ 0 h 140"/>
                <a:gd name="T20" fmla="*/ 0 w 75"/>
                <a:gd name="T21" fmla="*/ 0 h 140"/>
                <a:gd name="T22" fmla="*/ 0 w 75"/>
                <a:gd name="T23" fmla="*/ 0 h 140"/>
                <a:gd name="T24" fmla="*/ 0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140"/>
                <a:gd name="T44" fmla="*/ 75 w 75"/>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50" name="Freeform 153"/>
            <p:cNvSpPr>
              <a:spLocks/>
            </p:cNvSpPr>
            <p:nvPr/>
          </p:nvSpPr>
          <p:spPr bwMode="auto">
            <a:xfrm>
              <a:off x="1179" y="1628"/>
              <a:ext cx="116" cy="105"/>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278"/>
                <a:gd name="T77" fmla="*/ 270 w 270"/>
                <a:gd name="T78" fmla="*/ 278 h 2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51" name="Freeform 154"/>
            <p:cNvSpPr>
              <a:spLocks/>
            </p:cNvSpPr>
            <p:nvPr/>
          </p:nvSpPr>
          <p:spPr bwMode="auto">
            <a:xfrm>
              <a:off x="1204" y="1512"/>
              <a:ext cx="71" cy="53"/>
            </a:xfrm>
            <a:custGeom>
              <a:avLst/>
              <a:gdLst>
                <a:gd name="T0" fmla="*/ 0 w 165"/>
                <a:gd name="T1" fmla="*/ 0 h 139"/>
                <a:gd name="T2" fmla="*/ 0 w 165"/>
                <a:gd name="T3" fmla="*/ 0 h 139"/>
                <a:gd name="T4" fmla="*/ 0 w 165"/>
                <a:gd name="T5" fmla="*/ 0 h 139"/>
                <a:gd name="T6" fmla="*/ 0 w 165"/>
                <a:gd name="T7" fmla="*/ 0 h 139"/>
                <a:gd name="T8" fmla="*/ 0 w 165"/>
                <a:gd name="T9" fmla="*/ 0 h 139"/>
                <a:gd name="T10" fmla="*/ 0 w 165"/>
                <a:gd name="T11" fmla="*/ 0 h 139"/>
                <a:gd name="T12" fmla="*/ 0 w 165"/>
                <a:gd name="T13" fmla="*/ 0 h 139"/>
                <a:gd name="T14" fmla="*/ 0 w 165"/>
                <a:gd name="T15" fmla="*/ 0 h 139"/>
                <a:gd name="T16" fmla="*/ 0 w 165"/>
                <a:gd name="T17" fmla="*/ 0 h 139"/>
                <a:gd name="T18" fmla="*/ 0 w 165"/>
                <a:gd name="T19" fmla="*/ 0 h 139"/>
                <a:gd name="T20" fmla="*/ 0 w 165"/>
                <a:gd name="T21" fmla="*/ 0 h 139"/>
                <a:gd name="T22" fmla="*/ 0 w 165"/>
                <a:gd name="T23" fmla="*/ 0 h 139"/>
                <a:gd name="T24" fmla="*/ 0 w 165"/>
                <a:gd name="T25" fmla="*/ 0 h 139"/>
                <a:gd name="T26" fmla="*/ 0 w 165"/>
                <a:gd name="T27" fmla="*/ 0 h 139"/>
                <a:gd name="T28" fmla="*/ 0 w 165"/>
                <a:gd name="T29" fmla="*/ 0 h 139"/>
                <a:gd name="T30" fmla="*/ 0 w 165"/>
                <a:gd name="T31" fmla="*/ 0 h 139"/>
                <a:gd name="T32" fmla="*/ 0 w 165"/>
                <a:gd name="T33" fmla="*/ 0 h 139"/>
                <a:gd name="T34" fmla="*/ 0 w 165"/>
                <a:gd name="T35" fmla="*/ 0 h 139"/>
                <a:gd name="T36" fmla="*/ 0 w 165"/>
                <a:gd name="T37" fmla="*/ 0 h 139"/>
                <a:gd name="T38" fmla="*/ 0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5"/>
                <a:gd name="T61" fmla="*/ 0 h 139"/>
                <a:gd name="T62" fmla="*/ 165 w 165"/>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52" name="Freeform 155"/>
            <p:cNvSpPr>
              <a:spLocks/>
            </p:cNvSpPr>
            <p:nvPr/>
          </p:nvSpPr>
          <p:spPr bwMode="auto">
            <a:xfrm>
              <a:off x="1262" y="1547"/>
              <a:ext cx="38" cy="47"/>
            </a:xfrm>
            <a:custGeom>
              <a:avLst/>
              <a:gdLst>
                <a:gd name="T0" fmla="*/ 0 w 91"/>
                <a:gd name="T1" fmla="*/ 0 h 123"/>
                <a:gd name="T2" fmla="*/ 0 w 91"/>
                <a:gd name="T3" fmla="*/ 0 h 123"/>
                <a:gd name="T4" fmla="*/ 0 w 91"/>
                <a:gd name="T5" fmla="*/ 0 h 123"/>
                <a:gd name="T6" fmla="*/ 0 w 91"/>
                <a:gd name="T7" fmla="*/ 0 h 123"/>
                <a:gd name="T8" fmla="*/ 0 w 91"/>
                <a:gd name="T9" fmla="*/ 0 h 123"/>
                <a:gd name="T10" fmla="*/ 0 w 91"/>
                <a:gd name="T11" fmla="*/ 0 h 123"/>
                <a:gd name="T12" fmla="*/ 0 w 91"/>
                <a:gd name="T13" fmla="*/ 0 h 123"/>
                <a:gd name="T14" fmla="*/ 0 w 91"/>
                <a:gd name="T15" fmla="*/ 0 h 123"/>
                <a:gd name="T16" fmla="*/ 0 w 91"/>
                <a:gd name="T17" fmla="*/ 0 h 123"/>
                <a:gd name="T18" fmla="*/ 0 w 91"/>
                <a:gd name="T19" fmla="*/ 0 h 123"/>
                <a:gd name="T20" fmla="*/ 0 w 91"/>
                <a:gd name="T21" fmla="*/ 0 h 123"/>
                <a:gd name="T22" fmla="*/ 0 w 91"/>
                <a:gd name="T23" fmla="*/ 0 h 123"/>
                <a:gd name="T24" fmla="*/ 0 w 91"/>
                <a:gd name="T25" fmla="*/ 0 h 123"/>
                <a:gd name="T26" fmla="*/ 0 w 91"/>
                <a:gd name="T27" fmla="*/ 0 h 123"/>
                <a:gd name="T28" fmla="*/ 0 w 91"/>
                <a:gd name="T29" fmla="*/ 0 h 123"/>
                <a:gd name="T30" fmla="*/ 0 w 91"/>
                <a:gd name="T31" fmla="*/ 0 h 123"/>
                <a:gd name="T32" fmla="*/ 0 w 91"/>
                <a:gd name="T33" fmla="*/ 0 h 123"/>
                <a:gd name="T34" fmla="*/ 0 w 91"/>
                <a:gd name="T35" fmla="*/ 0 h 123"/>
                <a:gd name="T36" fmla="*/ 0 w 91"/>
                <a:gd name="T37" fmla="*/ 0 h 123"/>
                <a:gd name="T38" fmla="*/ 0 w 91"/>
                <a:gd name="T39" fmla="*/ 0 h 123"/>
                <a:gd name="T40" fmla="*/ 0 w 91"/>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3"/>
                <a:gd name="T65" fmla="*/ 91 w 91"/>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53" name="Freeform 156"/>
            <p:cNvSpPr>
              <a:spLocks/>
            </p:cNvSpPr>
            <p:nvPr/>
          </p:nvSpPr>
          <p:spPr bwMode="auto">
            <a:xfrm>
              <a:off x="1256" y="1494"/>
              <a:ext cx="64" cy="41"/>
            </a:xfrm>
            <a:custGeom>
              <a:avLst/>
              <a:gdLst>
                <a:gd name="T0" fmla="*/ 0 w 150"/>
                <a:gd name="T1" fmla="*/ 0 h 108"/>
                <a:gd name="T2" fmla="*/ 0 w 150"/>
                <a:gd name="T3" fmla="*/ 0 h 108"/>
                <a:gd name="T4" fmla="*/ 0 w 150"/>
                <a:gd name="T5" fmla="*/ 0 h 108"/>
                <a:gd name="T6" fmla="*/ 0 w 150"/>
                <a:gd name="T7" fmla="*/ 0 h 108"/>
                <a:gd name="T8" fmla="*/ 0 w 150"/>
                <a:gd name="T9" fmla="*/ 0 h 108"/>
                <a:gd name="T10" fmla="*/ 0 w 150"/>
                <a:gd name="T11" fmla="*/ 0 h 108"/>
                <a:gd name="T12" fmla="*/ 0 w 150"/>
                <a:gd name="T13" fmla="*/ 0 h 108"/>
                <a:gd name="T14" fmla="*/ 0 w 150"/>
                <a:gd name="T15" fmla="*/ 0 h 108"/>
                <a:gd name="T16" fmla="*/ 0 w 150"/>
                <a:gd name="T17" fmla="*/ 0 h 108"/>
                <a:gd name="T18" fmla="*/ 0 w 150"/>
                <a:gd name="T19" fmla="*/ 0 h 108"/>
                <a:gd name="T20" fmla="*/ 0 w 150"/>
                <a:gd name="T21" fmla="*/ 0 h 108"/>
                <a:gd name="T22" fmla="*/ 0 w 150"/>
                <a:gd name="T23" fmla="*/ 0 h 108"/>
                <a:gd name="T24" fmla="*/ 0 w 150"/>
                <a:gd name="T25" fmla="*/ 0 h 108"/>
                <a:gd name="T26" fmla="*/ 0 w 150"/>
                <a:gd name="T27" fmla="*/ 0 h 108"/>
                <a:gd name="T28" fmla="*/ 0 w 150"/>
                <a:gd name="T29" fmla="*/ 0 h 108"/>
                <a:gd name="T30" fmla="*/ 0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108"/>
                <a:gd name="T50" fmla="*/ 150 w 150"/>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54" name="Freeform 157"/>
            <p:cNvSpPr>
              <a:spLocks/>
            </p:cNvSpPr>
            <p:nvPr/>
          </p:nvSpPr>
          <p:spPr bwMode="auto">
            <a:xfrm>
              <a:off x="1269" y="1530"/>
              <a:ext cx="45" cy="23"/>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155" name="Freeform 158"/>
            <p:cNvSpPr>
              <a:spLocks/>
            </p:cNvSpPr>
            <p:nvPr/>
          </p:nvSpPr>
          <p:spPr bwMode="auto">
            <a:xfrm>
              <a:off x="1287" y="1634"/>
              <a:ext cx="91" cy="81"/>
            </a:xfrm>
            <a:custGeom>
              <a:avLst/>
              <a:gdLst>
                <a:gd name="T0" fmla="*/ 0 w 211"/>
                <a:gd name="T1" fmla="*/ 0 h 216"/>
                <a:gd name="T2" fmla="*/ 0 w 211"/>
                <a:gd name="T3" fmla="*/ 0 h 216"/>
                <a:gd name="T4" fmla="*/ 0 w 211"/>
                <a:gd name="T5" fmla="*/ 0 h 216"/>
                <a:gd name="T6" fmla="*/ 0 w 211"/>
                <a:gd name="T7" fmla="*/ 0 h 216"/>
                <a:gd name="T8" fmla="*/ 0 w 211"/>
                <a:gd name="T9" fmla="*/ 0 h 216"/>
                <a:gd name="T10" fmla="*/ 0 w 211"/>
                <a:gd name="T11" fmla="*/ 0 h 216"/>
                <a:gd name="T12" fmla="*/ 0 w 211"/>
                <a:gd name="T13" fmla="*/ 0 h 216"/>
                <a:gd name="T14" fmla="*/ 0 w 211"/>
                <a:gd name="T15" fmla="*/ 0 h 216"/>
                <a:gd name="T16" fmla="*/ 0 w 211"/>
                <a:gd name="T17" fmla="*/ 0 h 216"/>
                <a:gd name="T18" fmla="*/ 0 w 211"/>
                <a:gd name="T19" fmla="*/ 0 h 216"/>
                <a:gd name="T20" fmla="*/ 0 w 211"/>
                <a:gd name="T21" fmla="*/ 0 h 216"/>
                <a:gd name="T22" fmla="*/ 0 w 211"/>
                <a:gd name="T23" fmla="*/ 0 h 216"/>
                <a:gd name="T24" fmla="*/ 0 w 211"/>
                <a:gd name="T25" fmla="*/ 0 h 216"/>
                <a:gd name="T26" fmla="*/ 0 w 211"/>
                <a:gd name="T27" fmla="*/ 0 h 216"/>
                <a:gd name="T28" fmla="*/ 0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1"/>
                <a:gd name="T49" fmla="*/ 0 h 216"/>
                <a:gd name="T50" fmla="*/ 211 w 211"/>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56" name="Line 159"/>
            <p:cNvSpPr>
              <a:spLocks noChangeShapeType="1"/>
            </p:cNvSpPr>
            <p:nvPr/>
          </p:nvSpPr>
          <p:spPr bwMode="auto">
            <a:xfrm>
              <a:off x="1358" y="1640"/>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57" name="Line 160"/>
            <p:cNvSpPr>
              <a:spLocks noChangeShapeType="1"/>
            </p:cNvSpPr>
            <p:nvPr/>
          </p:nvSpPr>
          <p:spPr bwMode="auto">
            <a:xfrm>
              <a:off x="1358" y="1646"/>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58" name="Line 161"/>
            <p:cNvSpPr>
              <a:spLocks noChangeShapeType="1"/>
            </p:cNvSpPr>
            <p:nvPr/>
          </p:nvSpPr>
          <p:spPr bwMode="auto">
            <a:xfrm flipV="1">
              <a:off x="1372" y="1646"/>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59" name="Line 162"/>
            <p:cNvSpPr>
              <a:spLocks noChangeShapeType="1"/>
            </p:cNvSpPr>
            <p:nvPr/>
          </p:nvSpPr>
          <p:spPr bwMode="auto">
            <a:xfrm flipV="1">
              <a:off x="1372" y="1640"/>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60" name="Line 163"/>
            <p:cNvSpPr>
              <a:spLocks noChangeShapeType="1"/>
            </p:cNvSpPr>
            <p:nvPr/>
          </p:nvSpPr>
          <p:spPr bwMode="auto">
            <a:xfrm flipV="1">
              <a:off x="1372" y="1634"/>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61" name="Line 164"/>
            <p:cNvSpPr>
              <a:spLocks noChangeShapeType="1"/>
            </p:cNvSpPr>
            <p:nvPr/>
          </p:nvSpPr>
          <p:spPr bwMode="auto">
            <a:xfrm flipV="1">
              <a:off x="1372" y="1617"/>
              <a:ext cx="6"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62" name="Freeform 165"/>
            <p:cNvSpPr>
              <a:spLocks/>
            </p:cNvSpPr>
            <p:nvPr/>
          </p:nvSpPr>
          <p:spPr bwMode="auto">
            <a:xfrm>
              <a:off x="1346" y="1600"/>
              <a:ext cx="12" cy="11"/>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29" y="0"/>
                  </a:moveTo>
                  <a:lnTo>
                    <a:pt x="0" y="15"/>
                  </a:lnTo>
                  <a:lnTo>
                    <a:pt x="0" y="30"/>
                  </a:lnTo>
                  <a:lnTo>
                    <a:pt x="29" y="15"/>
                  </a:lnTo>
                  <a:lnTo>
                    <a:pt x="29" y="0"/>
                  </a:lnTo>
                </a:path>
              </a:pathLst>
            </a:custGeom>
            <a:solidFill>
              <a:srgbClr val="FFFF0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163" name="Freeform 166"/>
            <p:cNvSpPr>
              <a:spLocks/>
            </p:cNvSpPr>
            <p:nvPr/>
          </p:nvSpPr>
          <p:spPr bwMode="auto">
            <a:xfrm>
              <a:off x="1372" y="1617"/>
              <a:ext cx="0" cy="17"/>
            </a:xfrm>
            <a:custGeom>
              <a:avLst/>
              <a:gdLst>
                <a:gd name="T0" fmla="*/ 0 w 1"/>
                <a:gd name="T1" fmla="*/ 0 h 47"/>
                <a:gd name="T2" fmla="*/ 0 w 1"/>
                <a:gd name="T3" fmla="*/ 0 h 47"/>
                <a:gd name="T4" fmla="*/ 0 w 1"/>
                <a:gd name="T5" fmla="*/ 0 h 47"/>
                <a:gd name="T6" fmla="*/ 0 w 1"/>
                <a:gd name="T7" fmla="*/ 0 h 47"/>
                <a:gd name="T8" fmla="*/ 0 60000 65536"/>
                <a:gd name="T9" fmla="*/ 0 60000 65536"/>
                <a:gd name="T10" fmla="*/ 0 60000 65536"/>
                <a:gd name="T11" fmla="*/ 0 60000 65536"/>
                <a:gd name="T12" fmla="*/ 0 w 1"/>
                <a:gd name="T13" fmla="*/ 0 h 47"/>
                <a:gd name="T14" fmla="*/ 0 w 1"/>
                <a:gd name="T15" fmla="*/ 47 h 47"/>
              </a:gdLst>
              <a:ahLst/>
              <a:cxnLst>
                <a:cxn ang="T8">
                  <a:pos x="T0" y="T1"/>
                </a:cxn>
                <a:cxn ang="T9">
                  <a:pos x="T2" y="T3"/>
                </a:cxn>
                <a:cxn ang="T10">
                  <a:pos x="T4" y="T5"/>
                </a:cxn>
                <a:cxn ang="T11">
                  <a:pos x="T6" y="T7"/>
                </a:cxn>
              </a:cxnLst>
              <a:rect l="T12" t="T13" r="T14" b="T15"/>
              <a:pathLst>
                <a:path w="1" h="47">
                  <a:moveTo>
                    <a:pt x="0" y="0"/>
                  </a:moveTo>
                  <a:lnTo>
                    <a:pt x="0" y="46"/>
                  </a:lnTo>
                  <a:lnTo>
                    <a:pt x="0" y="31"/>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64" name="Line 167"/>
            <p:cNvSpPr>
              <a:spLocks noChangeShapeType="1"/>
            </p:cNvSpPr>
            <p:nvPr/>
          </p:nvSpPr>
          <p:spPr bwMode="auto">
            <a:xfrm>
              <a:off x="1372" y="1634"/>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65" name="Line 168"/>
            <p:cNvSpPr>
              <a:spLocks noChangeShapeType="1"/>
            </p:cNvSpPr>
            <p:nvPr/>
          </p:nvSpPr>
          <p:spPr bwMode="auto">
            <a:xfrm>
              <a:off x="1372" y="1628"/>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66" name="Line 169"/>
            <p:cNvSpPr>
              <a:spLocks noChangeShapeType="1"/>
            </p:cNvSpPr>
            <p:nvPr/>
          </p:nvSpPr>
          <p:spPr bwMode="auto">
            <a:xfrm>
              <a:off x="1372" y="1622"/>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67" name="Line 170"/>
            <p:cNvSpPr>
              <a:spLocks noChangeShapeType="1"/>
            </p:cNvSpPr>
            <p:nvPr/>
          </p:nvSpPr>
          <p:spPr bwMode="auto">
            <a:xfrm>
              <a:off x="1372" y="1617"/>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68" name="Line 171"/>
            <p:cNvSpPr>
              <a:spLocks noChangeShapeType="1"/>
            </p:cNvSpPr>
            <p:nvPr/>
          </p:nvSpPr>
          <p:spPr bwMode="auto">
            <a:xfrm>
              <a:off x="1372" y="1617"/>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69" name="Line 172"/>
            <p:cNvSpPr>
              <a:spLocks noChangeShapeType="1"/>
            </p:cNvSpPr>
            <p:nvPr/>
          </p:nvSpPr>
          <p:spPr bwMode="auto">
            <a:xfrm>
              <a:off x="1372" y="1622"/>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70" name="Line 173"/>
            <p:cNvSpPr>
              <a:spLocks noChangeShapeType="1"/>
            </p:cNvSpPr>
            <p:nvPr/>
          </p:nvSpPr>
          <p:spPr bwMode="auto">
            <a:xfrm>
              <a:off x="1372" y="1628"/>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71" name="Line 174"/>
            <p:cNvSpPr>
              <a:spLocks noChangeShapeType="1"/>
            </p:cNvSpPr>
            <p:nvPr/>
          </p:nvSpPr>
          <p:spPr bwMode="auto">
            <a:xfrm flipH="1">
              <a:off x="1365" y="1628"/>
              <a:ext cx="6"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72" name="Line 175"/>
            <p:cNvSpPr>
              <a:spLocks noChangeShapeType="1"/>
            </p:cNvSpPr>
            <p:nvPr/>
          </p:nvSpPr>
          <p:spPr bwMode="auto">
            <a:xfrm>
              <a:off x="1365" y="1634"/>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73" name="Line 176"/>
            <p:cNvSpPr>
              <a:spLocks noChangeShapeType="1"/>
            </p:cNvSpPr>
            <p:nvPr/>
          </p:nvSpPr>
          <p:spPr bwMode="auto">
            <a:xfrm>
              <a:off x="1372" y="1634"/>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74" name="Freeform 177"/>
            <p:cNvSpPr>
              <a:spLocks/>
            </p:cNvSpPr>
            <p:nvPr/>
          </p:nvSpPr>
          <p:spPr bwMode="auto">
            <a:xfrm>
              <a:off x="1358" y="1617"/>
              <a:ext cx="14" cy="41"/>
            </a:xfrm>
            <a:custGeom>
              <a:avLst/>
              <a:gdLst>
                <a:gd name="T0" fmla="*/ 0 w 32"/>
                <a:gd name="T1" fmla="*/ 0 h 108"/>
                <a:gd name="T2" fmla="*/ 0 w 32"/>
                <a:gd name="T3" fmla="*/ 0 h 108"/>
                <a:gd name="T4" fmla="*/ 0 w 32"/>
                <a:gd name="T5" fmla="*/ 0 h 108"/>
                <a:gd name="T6" fmla="*/ 0 w 32"/>
                <a:gd name="T7" fmla="*/ 0 h 108"/>
                <a:gd name="T8" fmla="*/ 0 w 32"/>
                <a:gd name="T9" fmla="*/ 0 h 108"/>
                <a:gd name="T10" fmla="*/ 0 w 32"/>
                <a:gd name="T11" fmla="*/ 0 h 108"/>
                <a:gd name="T12" fmla="*/ 0 60000 65536"/>
                <a:gd name="T13" fmla="*/ 0 60000 65536"/>
                <a:gd name="T14" fmla="*/ 0 60000 65536"/>
                <a:gd name="T15" fmla="*/ 0 60000 65536"/>
                <a:gd name="T16" fmla="*/ 0 60000 65536"/>
                <a:gd name="T17" fmla="*/ 0 60000 65536"/>
                <a:gd name="T18" fmla="*/ 0 w 32"/>
                <a:gd name="T19" fmla="*/ 0 h 108"/>
                <a:gd name="T20" fmla="*/ 32 w 32"/>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32" h="108">
                  <a:moveTo>
                    <a:pt x="0" y="61"/>
                  </a:moveTo>
                  <a:lnTo>
                    <a:pt x="16" y="107"/>
                  </a:lnTo>
                  <a:lnTo>
                    <a:pt x="31" y="46"/>
                  </a:lnTo>
                  <a:lnTo>
                    <a:pt x="31" y="31"/>
                  </a:lnTo>
                  <a:lnTo>
                    <a:pt x="31" y="0"/>
                  </a:lnTo>
                  <a:lnTo>
                    <a:pt x="0" y="6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75" name="Freeform 178"/>
            <p:cNvSpPr>
              <a:spLocks/>
            </p:cNvSpPr>
            <p:nvPr/>
          </p:nvSpPr>
          <p:spPr bwMode="auto">
            <a:xfrm>
              <a:off x="1372" y="1605"/>
              <a:ext cx="6" cy="12"/>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31"/>
                  </a:moveTo>
                  <a:lnTo>
                    <a:pt x="16" y="16"/>
                  </a:lnTo>
                  <a:lnTo>
                    <a:pt x="0" y="0"/>
                  </a:lnTo>
                  <a:lnTo>
                    <a:pt x="0" y="31"/>
                  </a:lnTo>
                </a:path>
              </a:pathLst>
            </a:custGeom>
            <a:solidFill>
              <a:srgbClr val="FFFF0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176" name="Freeform 179"/>
            <p:cNvSpPr>
              <a:spLocks/>
            </p:cNvSpPr>
            <p:nvPr/>
          </p:nvSpPr>
          <p:spPr bwMode="auto">
            <a:xfrm>
              <a:off x="1217" y="1791"/>
              <a:ext cx="97" cy="70"/>
            </a:xfrm>
            <a:custGeom>
              <a:avLst/>
              <a:gdLst>
                <a:gd name="T0" fmla="*/ 0 w 224"/>
                <a:gd name="T1" fmla="*/ 0 h 185"/>
                <a:gd name="T2" fmla="*/ 0 w 224"/>
                <a:gd name="T3" fmla="*/ 0 h 185"/>
                <a:gd name="T4" fmla="*/ 0 w 224"/>
                <a:gd name="T5" fmla="*/ 0 h 185"/>
                <a:gd name="T6" fmla="*/ 0 w 224"/>
                <a:gd name="T7" fmla="*/ 0 h 185"/>
                <a:gd name="T8" fmla="*/ 0 w 224"/>
                <a:gd name="T9" fmla="*/ 0 h 185"/>
                <a:gd name="T10" fmla="*/ 0 w 224"/>
                <a:gd name="T11" fmla="*/ 0 h 185"/>
                <a:gd name="T12" fmla="*/ 0 w 224"/>
                <a:gd name="T13" fmla="*/ 0 h 185"/>
                <a:gd name="T14" fmla="*/ 0 w 224"/>
                <a:gd name="T15" fmla="*/ 0 h 185"/>
                <a:gd name="T16" fmla="*/ 0 w 224"/>
                <a:gd name="T17" fmla="*/ 0 h 185"/>
                <a:gd name="T18" fmla="*/ 0 w 224"/>
                <a:gd name="T19" fmla="*/ 0 h 185"/>
                <a:gd name="T20" fmla="*/ 0 w 224"/>
                <a:gd name="T21" fmla="*/ 0 h 185"/>
                <a:gd name="T22" fmla="*/ 0 w 224"/>
                <a:gd name="T23" fmla="*/ 0 h 185"/>
                <a:gd name="T24" fmla="*/ 0 w 224"/>
                <a:gd name="T25" fmla="*/ 0 h 185"/>
                <a:gd name="T26" fmla="*/ 0 w 224"/>
                <a:gd name="T27" fmla="*/ 0 h 185"/>
                <a:gd name="T28" fmla="*/ 0 w 224"/>
                <a:gd name="T29" fmla="*/ 0 h 185"/>
                <a:gd name="T30" fmla="*/ 0 w 224"/>
                <a:gd name="T31" fmla="*/ 0 h 185"/>
                <a:gd name="T32" fmla="*/ 0 w 224"/>
                <a:gd name="T33" fmla="*/ 0 h 185"/>
                <a:gd name="T34" fmla="*/ 0 w 224"/>
                <a:gd name="T35" fmla="*/ 0 h 185"/>
                <a:gd name="T36" fmla="*/ 0 w 224"/>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85"/>
                <a:gd name="T59" fmla="*/ 224 w 224"/>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77" name="Freeform 180"/>
            <p:cNvSpPr>
              <a:spLocks/>
            </p:cNvSpPr>
            <p:nvPr/>
          </p:nvSpPr>
          <p:spPr bwMode="auto">
            <a:xfrm>
              <a:off x="1332" y="1878"/>
              <a:ext cx="7" cy="1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60000 65536"/>
                <a:gd name="T11" fmla="*/ 0 60000 65536"/>
                <a:gd name="T12" fmla="*/ 0 60000 65536"/>
                <a:gd name="T13" fmla="*/ 0 60000 65536"/>
                <a:gd name="T14" fmla="*/ 0 60000 65536"/>
                <a:gd name="T15" fmla="*/ 0 w 17"/>
                <a:gd name="T16" fmla="*/ 0 h 47"/>
                <a:gd name="T17" fmla="*/ 17 w 17"/>
                <a:gd name="T18" fmla="*/ 47 h 47"/>
              </a:gdLst>
              <a:ahLst/>
              <a:cxnLst>
                <a:cxn ang="T10">
                  <a:pos x="T0" y="T1"/>
                </a:cxn>
                <a:cxn ang="T11">
                  <a:pos x="T2" y="T3"/>
                </a:cxn>
                <a:cxn ang="T12">
                  <a:pos x="T4" y="T5"/>
                </a:cxn>
                <a:cxn ang="T13">
                  <a:pos x="T6" y="T7"/>
                </a:cxn>
                <a:cxn ang="T14">
                  <a:pos x="T8" y="T9"/>
                </a:cxn>
              </a:cxnLst>
              <a:rect l="T15" t="T16" r="T17" b="T18"/>
              <a:pathLst>
                <a:path w="17" h="47">
                  <a:moveTo>
                    <a:pt x="0" y="0"/>
                  </a:moveTo>
                  <a:lnTo>
                    <a:pt x="0" y="46"/>
                  </a:lnTo>
                  <a:lnTo>
                    <a:pt x="16" y="31"/>
                  </a:lnTo>
                  <a:lnTo>
                    <a:pt x="16" y="15"/>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78" name="Freeform 181"/>
            <p:cNvSpPr>
              <a:spLocks/>
            </p:cNvSpPr>
            <p:nvPr/>
          </p:nvSpPr>
          <p:spPr bwMode="auto">
            <a:xfrm>
              <a:off x="1192" y="1849"/>
              <a:ext cx="51" cy="58"/>
            </a:xfrm>
            <a:custGeom>
              <a:avLst/>
              <a:gdLst>
                <a:gd name="T0" fmla="*/ 0 w 120"/>
                <a:gd name="T1" fmla="*/ 0 h 154"/>
                <a:gd name="T2" fmla="*/ 0 w 120"/>
                <a:gd name="T3" fmla="*/ 0 h 154"/>
                <a:gd name="T4" fmla="*/ 0 w 120"/>
                <a:gd name="T5" fmla="*/ 0 h 154"/>
                <a:gd name="T6" fmla="*/ 0 w 120"/>
                <a:gd name="T7" fmla="*/ 0 h 154"/>
                <a:gd name="T8" fmla="*/ 0 w 120"/>
                <a:gd name="T9" fmla="*/ 0 h 154"/>
                <a:gd name="T10" fmla="*/ 0 w 120"/>
                <a:gd name="T11" fmla="*/ 0 h 154"/>
                <a:gd name="T12" fmla="*/ 0 w 120"/>
                <a:gd name="T13" fmla="*/ 0 h 154"/>
                <a:gd name="T14" fmla="*/ 0 w 120"/>
                <a:gd name="T15" fmla="*/ 0 h 154"/>
                <a:gd name="T16" fmla="*/ 0 w 120"/>
                <a:gd name="T17" fmla="*/ 0 h 154"/>
                <a:gd name="T18" fmla="*/ 0 w 120"/>
                <a:gd name="T19" fmla="*/ 0 h 154"/>
                <a:gd name="T20" fmla="*/ 0 w 120"/>
                <a:gd name="T21" fmla="*/ 0 h 154"/>
                <a:gd name="T22" fmla="*/ 0 w 120"/>
                <a:gd name="T23" fmla="*/ 0 h 154"/>
                <a:gd name="T24" fmla="*/ 0 w 120"/>
                <a:gd name="T25" fmla="*/ 0 h 154"/>
                <a:gd name="T26" fmla="*/ 0 w 120"/>
                <a:gd name="T27" fmla="*/ 0 h 154"/>
                <a:gd name="T28" fmla="*/ 0 w 120"/>
                <a:gd name="T29" fmla="*/ 0 h 154"/>
                <a:gd name="T30" fmla="*/ 0 w 120"/>
                <a:gd name="T31" fmla="*/ 0 h 154"/>
                <a:gd name="T32" fmla="*/ 0 w 120"/>
                <a:gd name="T33" fmla="*/ 0 h 154"/>
                <a:gd name="T34" fmla="*/ 0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54"/>
                <a:gd name="T56" fmla="*/ 120 w 120"/>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79" name="Freeform 182"/>
            <p:cNvSpPr>
              <a:spLocks/>
            </p:cNvSpPr>
            <p:nvPr/>
          </p:nvSpPr>
          <p:spPr bwMode="auto">
            <a:xfrm>
              <a:off x="1173" y="1780"/>
              <a:ext cx="57" cy="81"/>
            </a:xfrm>
            <a:custGeom>
              <a:avLst/>
              <a:gdLst>
                <a:gd name="T0" fmla="*/ 0 w 134"/>
                <a:gd name="T1" fmla="*/ 0 h 216"/>
                <a:gd name="T2" fmla="*/ 0 w 134"/>
                <a:gd name="T3" fmla="*/ 0 h 216"/>
                <a:gd name="T4" fmla="*/ 0 w 134"/>
                <a:gd name="T5" fmla="*/ 0 h 216"/>
                <a:gd name="T6" fmla="*/ 0 w 134"/>
                <a:gd name="T7" fmla="*/ 0 h 216"/>
                <a:gd name="T8" fmla="*/ 0 w 134"/>
                <a:gd name="T9" fmla="*/ 0 h 216"/>
                <a:gd name="T10" fmla="*/ 0 w 134"/>
                <a:gd name="T11" fmla="*/ 0 h 216"/>
                <a:gd name="T12" fmla="*/ 0 w 134"/>
                <a:gd name="T13" fmla="*/ 0 h 216"/>
                <a:gd name="T14" fmla="*/ 0 w 134"/>
                <a:gd name="T15" fmla="*/ 0 h 216"/>
                <a:gd name="T16" fmla="*/ 0 w 134"/>
                <a:gd name="T17" fmla="*/ 0 h 216"/>
                <a:gd name="T18" fmla="*/ 0 w 134"/>
                <a:gd name="T19" fmla="*/ 0 h 216"/>
                <a:gd name="T20" fmla="*/ 0 w 134"/>
                <a:gd name="T21" fmla="*/ 0 h 216"/>
                <a:gd name="T22" fmla="*/ 0 w 134"/>
                <a:gd name="T23" fmla="*/ 0 h 216"/>
                <a:gd name="T24" fmla="*/ 0 w 134"/>
                <a:gd name="T25" fmla="*/ 0 h 216"/>
                <a:gd name="T26" fmla="*/ 0 w 134"/>
                <a:gd name="T27" fmla="*/ 0 h 216"/>
                <a:gd name="T28" fmla="*/ 0 w 134"/>
                <a:gd name="T29" fmla="*/ 0 h 216"/>
                <a:gd name="T30" fmla="*/ 0 w 134"/>
                <a:gd name="T31" fmla="*/ 0 h 216"/>
                <a:gd name="T32" fmla="*/ 0 w 134"/>
                <a:gd name="T33" fmla="*/ 0 h 216"/>
                <a:gd name="T34" fmla="*/ 0 w 134"/>
                <a:gd name="T35" fmla="*/ 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216"/>
                <a:gd name="T56" fmla="*/ 134 w 134"/>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80" name="Freeform 183"/>
            <p:cNvSpPr>
              <a:spLocks/>
            </p:cNvSpPr>
            <p:nvPr/>
          </p:nvSpPr>
          <p:spPr bwMode="auto">
            <a:xfrm>
              <a:off x="1269" y="1704"/>
              <a:ext cx="134" cy="157"/>
            </a:xfrm>
            <a:custGeom>
              <a:avLst/>
              <a:gdLst>
                <a:gd name="T0" fmla="*/ 0 w 314"/>
                <a:gd name="T1" fmla="*/ 0 h 416"/>
                <a:gd name="T2" fmla="*/ 0 w 314"/>
                <a:gd name="T3" fmla="*/ 0 h 416"/>
                <a:gd name="T4" fmla="*/ 0 w 314"/>
                <a:gd name="T5" fmla="*/ 0 h 416"/>
                <a:gd name="T6" fmla="*/ 0 w 314"/>
                <a:gd name="T7" fmla="*/ 0 h 416"/>
                <a:gd name="T8" fmla="*/ 0 w 314"/>
                <a:gd name="T9" fmla="*/ 0 h 416"/>
                <a:gd name="T10" fmla="*/ 0 w 314"/>
                <a:gd name="T11" fmla="*/ 0 h 416"/>
                <a:gd name="T12" fmla="*/ 0 w 314"/>
                <a:gd name="T13" fmla="*/ 0 h 416"/>
                <a:gd name="T14" fmla="*/ 0 w 314"/>
                <a:gd name="T15" fmla="*/ 0 h 416"/>
                <a:gd name="T16" fmla="*/ 0 w 314"/>
                <a:gd name="T17" fmla="*/ 0 h 416"/>
                <a:gd name="T18" fmla="*/ 0 w 314"/>
                <a:gd name="T19" fmla="*/ 0 h 416"/>
                <a:gd name="T20" fmla="*/ 0 w 314"/>
                <a:gd name="T21" fmla="*/ 0 h 416"/>
                <a:gd name="T22" fmla="*/ 0 w 314"/>
                <a:gd name="T23" fmla="*/ 0 h 416"/>
                <a:gd name="T24" fmla="*/ 0 w 314"/>
                <a:gd name="T25" fmla="*/ 0 h 416"/>
                <a:gd name="T26" fmla="*/ 0 w 314"/>
                <a:gd name="T27" fmla="*/ 0 h 416"/>
                <a:gd name="T28" fmla="*/ 0 w 314"/>
                <a:gd name="T29" fmla="*/ 0 h 416"/>
                <a:gd name="T30" fmla="*/ 0 w 314"/>
                <a:gd name="T31" fmla="*/ 0 h 416"/>
                <a:gd name="T32" fmla="*/ 0 w 314"/>
                <a:gd name="T33" fmla="*/ 0 h 416"/>
                <a:gd name="T34" fmla="*/ 0 w 314"/>
                <a:gd name="T35" fmla="*/ 0 h 416"/>
                <a:gd name="T36" fmla="*/ 0 w 314"/>
                <a:gd name="T37" fmla="*/ 0 h 416"/>
                <a:gd name="T38" fmla="*/ 0 w 314"/>
                <a:gd name="T39" fmla="*/ 0 h 416"/>
                <a:gd name="T40" fmla="*/ 0 w 314"/>
                <a:gd name="T41" fmla="*/ 0 h 416"/>
                <a:gd name="T42" fmla="*/ 0 w 314"/>
                <a:gd name="T43" fmla="*/ 0 h 416"/>
                <a:gd name="T44" fmla="*/ 0 w 314"/>
                <a:gd name="T45" fmla="*/ 0 h 416"/>
                <a:gd name="T46" fmla="*/ 0 w 314"/>
                <a:gd name="T47" fmla="*/ 0 h 416"/>
                <a:gd name="T48" fmla="*/ 0 w 314"/>
                <a:gd name="T49" fmla="*/ 0 h 416"/>
                <a:gd name="T50" fmla="*/ 0 w 314"/>
                <a:gd name="T51" fmla="*/ 0 h 416"/>
                <a:gd name="T52" fmla="*/ 0 w 314"/>
                <a:gd name="T53" fmla="*/ 0 h 416"/>
                <a:gd name="T54" fmla="*/ 0 w 314"/>
                <a:gd name="T55" fmla="*/ 0 h 416"/>
                <a:gd name="T56" fmla="*/ 0 w 314"/>
                <a:gd name="T57" fmla="*/ 0 h 416"/>
                <a:gd name="T58" fmla="*/ 0 w 314"/>
                <a:gd name="T59" fmla="*/ 0 h 416"/>
                <a:gd name="T60" fmla="*/ 0 w 314"/>
                <a:gd name="T61" fmla="*/ 0 h 416"/>
                <a:gd name="T62" fmla="*/ 0 w 314"/>
                <a:gd name="T63" fmla="*/ 0 h 416"/>
                <a:gd name="T64" fmla="*/ 0 w 314"/>
                <a:gd name="T65" fmla="*/ 0 h 416"/>
                <a:gd name="T66" fmla="*/ 0 w 314"/>
                <a:gd name="T67" fmla="*/ 0 h 416"/>
                <a:gd name="T68" fmla="*/ 0 w 314"/>
                <a:gd name="T69" fmla="*/ 0 h 416"/>
                <a:gd name="T70" fmla="*/ 0 w 314"/>
                <a:gd name="T71" fmla="*/ 0 h 416"/>
                <a:gd name="T72" fmla="*/ 0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4"/>
                <a:gd name="T112" fmla="*/ 0 h 416"/>
                <a:gd name="T113" fmla="*/ 314 w 314"/>
                <a:gd name="T114" fmla="*/ 416 h 4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81" name="Freeform 184"/>
            <p:cNvSpPr>
              <a:spLocks/>
            </p:cNvSpPr>
            <p:nvPr/>
          </p:nvSpPr>
          <p:spPr bwMode="auto">
            <a:xfrm>
              <a:off x="1435" y="1965"/>
              <a:ext cx="59" cy="99"/>
            </a:xfrm>
            <a:custGeom>
              <a:avLst/>
              <a:gdLst>
                <a:gd name="T0" fmla="*/ 0 w 135"/>
                <a:gd name="T1" fmla="*/ 0 h 263"/>
                <a:gd name="T2" fmla="*/ 0 w 135"/>
                <a:gd name="T3" fmla="*/ 0 h 263"/>
                <a:gd name="T4" fmla="*/ 0 w 135"/>
                <a:gd name="T5" fmla="*/ 0 h 263"/>
                <a:gd name="T6" fmla="*/ 0 w 135"/>
                <a:gd name="T7" fmla="*/ 0 h 263"/>
                <a:gd name="T8" fmla="*/ 0 w 135"/>
                <a:gd name="T9" fmla="*/ 0 h 263"/>
                <a:gd name="T10" fmla="*/ 0 w 135"/>
                <a:gd name="T11" fmla="*/ 0 h 263"/>
                <a:gd name="T12" fmla="*/ 0 w 135"/>
                <a:gd name="T13" fmla="*/ 0 h 263"/>
                <a:gd name="T14" fmla="*/ 0 w 135"/>
                <a:gd name="T15" fmla="*/ 0 h 263"/>
                <a:gd name="T16" fmla="*/ 0 w 135"/>
                <a:gd name="T17" fmla="*/ 0 h 263"/>
                <a:gd name="T18" fmla="*/ 0 w 135"/>
                <a:gd name="T19" fmla="*/ 0 h 263"/>
                <a:gd name="T20" fmla="*/ 0 w 135"/>
                <a:gd name="T21" fmla="*/ 0 h 263"/>
                <a:gd name="T22" fmla="*/ 0 w 135"/>
                <a:gd name="T23" fmla="*/ 0 h 263"/>
                <a:gd name="T24" fmla="*/ 0 w 135"/>
                <a:gd name="T25" fmla="*/ 0 h 263"/>
                <a:gd name="T26" fmla="*/ 0 w 135"/>
                <a:gd name="T27" fmla="*/ 0 h 263"/>
                <a:gd name="T28" fmla="*/ 0 w 135"/>
                <a:gd name="T29" fmla="*/ 0 h 263"/>
                <a:gd name="T30" fmla="*/ 0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263"/>
                <a:gd name="T50" fmla="*/ 135 w 135"/>
                <a:gd name="T51" fmla="*/ 263 h 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FF0040"/>
            </a:solidFill>
            <a:ln w="12700" cap="rnd">
              <a:solidFill>
                <a:srgbClr val="000000"/>
              </a:solidFill>
              <a:round/>
              <a:headEnd/>
              <a:tailEnd/>
            </a:ln>
          </p:spPr>
          <p:txBody>
            <a:bodyPr/>
            <a:lstStyle/>
            <a:p>
              <a:pPr algn="ctr"/>
              <a:endParaRPr lang="en-GB" dirty="0">
                <a:solidFill>
                  <a:srgbClr val="000000"/>
                </a:solidFill>
              </a:endParaRPr>
            </a:p>
          </p:txBody>
        </p:sp>
        <p:sp>
          <p:nvSpPr>
            <p:cNvPr id="182" name="Freeform 185"/>
            <p:cNvSpPr>
              <a:spLocks/>
            </p:cNvSpPr>
            <p:nvPr/>
          </p:nvSpPr>
          <p:spPr bwMode="auto">
            <a:xfrm>
              <a:off x="1192" y="1994"/>
              <a:ext cx="103" cy="94"/>
            </a:xfrm>
            <a:custGeom>
              <a:avLst/>
              <a:gdLst>
                <a:gd name="T0" fmla="*/ 0 w 239"/>
                <a:gd name="T1" fmla="*/ 0 h 247"/>
                <a:gd name="T2" fmla="*/ 0 w 239"/>
                <a:gd name="T3" fmla="*/ 0 h 247"/>
                <a:gd name="T4" fmla="*/ 0 w 239"/>
                <a:gd name="T5" fmla="*/ 0 h 247"/>
                <a:gd name="T6" fmla="*/ 0 w 239"/>
                <a:gd name="T7" fmla="*/ 0 h 247"/>
                <a:gd name="T8" fmla="*/ 0 w 239"/>
                <a:gd name="T9" fmla="*/ 0 h 247"/>
                <a:gd name="T10" fmla="*/ 0 w 239"/>
                <a:gd name="T11" fmla="*/ 0 h 247"/>
                <a:gd name="T12" fmla="*/ 0 w 239"/>
                <a:gd name="T13" fmla="*/ 0 h 247"/>
                <a:gd name="T14" fmla="*/ 0 w 239"/>
                <a:gd name="T15" fmla="*/ 0 h 247"/>
                <a:gd name="T16" fmla="*/ 0 w 239"/>
                <a:gd name="T17" fmla="*/ 0 h 247"/>
                <a:gd name="T18" fmla="*/ 0 w 239"/>
                <a:gd name="T19" fmla="*/ 0 h 247"/>
                <a:gd name="T20" fmla="*/ 0 w 239"/>
                <a:gd name="T21" fmla="*/ 0 h 247"/>
                <a:gd name="T22" fmla="*/ 0 w 239"/>
                <a:gd name="T23" fmla="*/ 0 h 247"/>
                <a:gd name="T24" fmla="*/ 0 w 239"/>
                <a:gd name="T25" fmla="*/ 0 h 247"/>
                <a:gd name="T26" fmla="*/ 0 w 239"/>
                <a:gd name="T27" fmla="*/ 0 h 247"/>
                <a:gd name="T28" fmla="*/ 0 w 239"/>
                <a:gd name="T29" fmla="*/ 0 h 247"/>
                <a:gd name="T30" fmla="*/ 0 w 239"/>
                <a:gd name="T31" fmla="*/ 0 h 247"/>
                <a:gd name="T32" fmla="*/ 0 w 239"/>
                <a:gd name="T33" fmla="*/ 0 h 247"/>
                <a:gd name="T34" fmla="*/ 0 w 239"/>
                <a:gd name="T35" fmla="*/ 0 h 247"/>
                <a:gd name="T36" fmla="*/ 0 w 239"/>
                <a:gd name="T37" fmla="*/ 0 h 247"/>
                <a:gd name="T38" fmla="*/ 0 w 239"/>
                <a:gd name="T39" fmla="*/ 0 h 247"/>
                <a:gd name="T40" fmla="*/ 0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
                <a:gd name="T67" fmla="*/ 0 h 247"/>
                <a:gd name="T68" fmla="*/ 239 w 239"/>
                <a:gd name="T69" fmla="*/ 247 h 2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83" name="Freeform 186"/>
            <p:cNvSpPr>
              <a:spLocks/>
            </p:cNvSpPr>
            <p:nvPr/>
          </p:nvSpPr>
          <p:spPr bwMode="auto">
            <a:xfrm>
              <a:off x="1230" y="2041"/>
              <a:ext cx="122" cy="93"/>
            </a:xfrm>
            <a:custGeom>
              <a:avLst/>
              <a:gdLst>
                <a:gd name="T0" fmla="*/ 0 w 284"/>
                <a:gd name="T1" fmla="*/ 0 h 246"/>
                <a:gd name="T2" fmla="*/ 0 w 284"/>
                <a:gd name="T3" fmla="*/ 0 h 246"/>
                <a:gd name="T4" fmla="*/ 0 w 284"/>
                <a:gd name="T5" fmla="*/ 0 h 246"/>
                <a:gd name="T6" fmla="*/ 0 w 284"/>
                <a:gd name="T7" fmla="*/ 0 h 246"/>
                <a:gd name="T8" fmla="*/ 0 w 284"/>
                <a:gd name="T9" fmla="*/ 0 h 246"/>
                <a:gd name="T10" fmla="*/ 0 w 284"/>
                <a:gd name="T11" fmla="*/ 0 h 246"/>
                <a:gd name="T12" fmla="*/ 0 w 284"/>
                <a:gd name="T13" fmla="*/ 0 h 246"/>
                <a:gd name="T14" fmla="*/ 0 w 284"/>
                <a:gd name="T15" fmla="*/ 0 h 246"/>
                <a:gd name="T16" fmla="*/ 0 w 284"/>
                <a:gd name="T17" fmla="*/ 0 h 246"/>
                <a:gd name="T18" fmla="*/ 0 w 284"/>
                <a:gd name="T19" fmla="*/ 0 h 246"/>
                <a:gd name="T20" fmla="*/ 0 w 284"/>
                <a:gd name="T21" fmla="*/ 0 h 246"/>
                <a:gd name="T22" fmla="*/ 0 w 284"/>
                <a:gd name="T23" fmla="*/ 0 h 246"/>
                <a:gd name="T24" fmla="*/ 0 w 284"/>
                <a:gd name="T25" fmla="*/ 0 h 246"/>
                <a:gd name="T26" fmla="*/ 0 w 284"/>
                <a:gd name="T27" fmla="*/ 0 h 246"/>
                <a:gd name="T28" fmla="*/ 0 w 284"/>
                <a:gd name="T29" fmla="*/ 0 h 246"/>
                <a:gd name="T30" fmla="*/ 0 w 284"/>
                <a:gd name="T31" fmla="*/ 0 h 246"/>
                <a:gd name="T32" fmla="*/ 0 w 284"/>
                <a:gd name="T33" fmla="*/ 0 h 246"/>
                <a:gd name="T34" fmla="*/ 0 w 284"/>
                <a:gd name="T35" fmla="*/ 0 h 246"/>
                <a:gd name="T36" fmla="*/ 0 w 284"/>
                <a:gd name="T37" fmla="*/ 0 h 246"/>
                <a:gd name="T38" fmla="*/ 0 w 284"/>
                <a:gd name="T39" fmla="*/ 0 h 246"/>
                <a:gd name="T40" fmla="*/ 0 w 284"/>
                <a:gd name="T41" fmla="*/ 0 h 246"/>
                <a:gd name="T42" fmla="*/ 0 w 284"/>
                <a:gd name="T43" fmla="*/ 0 h 246"/>
                <a:gd name="T44" fmla="*/ 0 w 284"/>
                <a:gd name="T45" fmla="*/ 0 h 246"/>
                <a:gd name="T46" fmla="*/ 0 w 284"/>
                <a:gd name="T47" fmla="*/ 0 h 246"/>
                <a:gd name="T48" fmla="*/ 0 w 284"/>
                <a:gd name="T49" fmla="*/ 0 h 246"/>
                <a:gd name="T50" fmla="*/ 0 w 284"/>
                <a:gd name="T51" fmla="*/ 0 h 246"/>
                <a:gd name="T52" fmla="*/ 0 w 284"/>
                <a:gd name="T53" fmla="*/ 0 h 246"/>
                <a:gd name="T54" fmla="*/ 0 w 284"/>
                <a:gd name="T55" fmla="*/ 0 h 246"/>
                <a:gd name="T56" fmla="*/ 0 w 284"/>
                <a:gd name="T57" fmla="*/ 0 h 246"/>
                <a:gd name="T58" fmla="*/ 0 w 284"/>
                <a:gd name="T59" fmla="*/ 0 h 246"/>
                <a:gd name="T60" fmla="*/ 0 w 284"/>
                <a:gd name="T61" fmla="*/ 0 h 246"/>
                <a:gd name="T62" fmla="*/ 0 w 284"/>
                <a:gd name="T63" fmla="*/ 0 h 246"/>
                <a:gd name="T64" fmla="*/ 0 w 284"/>
                <a:gd name="T65" fmla="*/ 0 h 246"/>
                <a:gd name="T66" fmla="*/ 0 w 284"/>
                <a:gd name="T67" fmla="*/ 0 h 246"/>
                <a:gd name="T68" fmla="*/ 0 w 284"/>
                <a:gd name="T69" fmla="*/ 0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4"/>
                <a:gd name="T106" fmla="*/ 0 h 246"/>
                <a:gd name="T107" fmla="*/ 284 w 284"/>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84" name="Freeform 187"/>
            <p:cNvSpPr>
              <a:spLocks/>
            </p:cNvSpPr>
            <p:nvPr/>
          </p:nvSpPr>
          <p:spPr bwMode="auto">
            <a:xfrm>
              <a:off x="1307" y="2088"/>
              <a:ext cx="20" cy="12"/>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30" y="0"/>
                  </a:moveTo>
                  <a:lnTo>
                    <a:pt x="15" y="0"/>
                  </a:lnTo>
                  <a:lnTo>
                    <a:pt x="0" y="15"/>
                  </a:lnTo>
                  <a:lnTo>
                    <a:pt x="0" y="30"/>
                  </a:lnTo>
                  <a:lnTo>
                    <a:pt x="15" y="30"/>
                  </a:lnTo>
                  <a:lnTo>
                    <a:pt x="30" y="30"/>
                  </a:lnTo>
                  <a:lnTo>
                    <a:pt x="45" y="15"/>
                  </a:lnTo>
                  <a:lnTo>
                    <a:pt x="3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85" name="Freeform 188"/>
            <p:cNvSpPr>
              <a:spLocks/>
            </p:cNvSpPr>
            <p:nvPr/>
          </p:nvSpPr>
          <p:spPr bwMode="auto">
            <a:xfrm>
              <a:off x="1332" y="2064"/>
              <a:ext cx="14" cy="12"/>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1" y="31"/>
                  </a:moveTo>
                  <a:lnTo>
                    <a:pt x="31" y="0"/>
                  </a:lnTo>
                  <a:lnTo>
                    <a:pt x="16" y="0"/>
                  </a:lnTo>
                  <a:lnTo>
                    <a:pt x="0" y="16"/>
                  </a:lnTo>
                  <a:lnTo>
                    <a:pt x="16" y="31"/>
                  </a:lnTo>
                  <a:lnTo>
                    <a:pt x="31" y="3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86" name="Freeform 189"/>
            <p:cNvSpPr>
              <a:spLocks/>
            </p:cNvSpPr>
            <p:nvPr/>
          </p:nvSpPr>
          <p:spPr bwMode="auto">
            <a:xfrm>
              <a:off x="1256" y="2006"/>
              <a:ext cx="71" cy="65"/>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87" name="Freeform 190"/>
            <p:cNvSpPr>
              <a:spLocks/>
            </p:cNvSpPr>
            <p:nvPr/>
          </p:nvSpPr>
          <p:spPr bwMode="auto">
            <a:xfrm>
              <a:off x="1338" y="1953"/>
              <a:ext cx="72" cy="123"/>
            </a:xfrm>
            <a:custGeom>
              <a:avLst/>
              <a:gdLst>
                <a:gd name="T0" fmla="*/ 0 w 166"/>
                <a:gd name="T1" fmla="*/ 0 h 324"/>
                <a:gd name="T2" fmla="*/ 0 w 166"/>
                <a:gd name="T3" fmla="*/ 0 h 324"/>
                <a:gd name="T4" fmla="*/ 0 w 166"/>
                <a:gd name="T5" fmla="*/ 0 h 324"/>
                <a:gd name="T6" fmla="*/ 0 w 166"/>
                <a:gd name="T7" fmla="*/ 0 h 324"/>
                <a:gd name="T8" fmla="*/ 0 w 166"/>
                <a:gd name="T9" fmla="*/ 0 h 324"/>
                <a:gd name="T10" fmla="*/ 0 w 166"/>
                <a:gd name="T11" fmla="*/ 0 h 324"/>
                <a:gd name="T12" fmla="*/ 0 w 166"/>
                <a:gd name="T13" fmla="*/ 0 h 324"/>
                <a:gd name="T14" fmla="*/ 0 w 166"/>
                <a:gd name="T15" fmla="*/ 0 h 324"/>
                <a:gd name="T16" fmla="*/ 0 w 166"/>
                <a:gd name="T17" fmla="*/ 0 h 324"/>
                <a:gd name="T18" fmla="*/ 0 w 166"/>
                <a:gd name="T19" fmla="*/ 0 h 324"/>
                <a:gd name="T20" fmla="*/ 0 w 166"/>
                <a:gd name="T21" fmla="*/ 0 h 324"/>
                <a:gd name="T22" fmla="*/ 0 w 166"/>
                <a:gd name="T23" fmla="*/ 0 h 324"/>
                <a:gd name="T24" fmla="*/ 0 w 166"/>
                <a:gd name="T25" fmla="*/ 0 h 324"/>
                <a:gd name="T26" fmla="*/ 0 w 166"/>
                <a:gd name="T27" fmla="*/ 0 h 324"/>
                <a:gd name="T28" fmla="*/ 0 w 166"/>
                <a:gd name="T29" fmla="*/ 0 h 324"/>
                <a:gd name="T30" fmla="*/ 0 w 166"/>
                <a:gd name="T31" fmla="*/ 0 h 324"/>
                <a:gd name="T32" fmla="*/ 0 w 166"/>
                <a:gd name="T33" fmla="*/ 0 h 324"/>
                <a:gd name="T34" fmla="*/ 0 w 166"/>
                <a:gd name="T35" fmla="*/ 0 h 324"/>
                <a:gd name="T36" fmla="*/ 0 w 166"/>
                <a:gd name="T37" fmla="*/ 0 h 324"/>
                <a:gd name="T38" fmla="*/ 0 w 166"/>
                <a:gd name="T39" fmla="*/ 0 h 324"/>
                <a:gd name="T40" fmla="*/ 0 w 166"/>
                <a:gd name="T41" fmla="*/ 0 h 324"/>
                <a:gd name="T42" fmla="*/ 0 w 166"/>
                <a:gd name="T43" fmla="*/ 0 h 324"/>
                <a:gd name="T44" fmla="*/ 0 w 166"/>
                <a:gd name="T45" fmla="*/ 0 h 324"/>
                <a:gd name="T46" fmla="*/ 0 w 166"/>
                <a:gd name="T47" fmla="*/ 0 h 324"/>
                <a:gd name="T48" fmla="*/ 0 w 166"/>
                <a:gd name="T49" fmla="*/ 0 h 324"/>
                <a:gd name="T50" fmla="*/ 0 w 166"/>
                <a:gd name="T51" fmla="*/ 0 h 324"/>
                <a:gd name="T52" fmla="*/ 0 w 166"/>
                <a:gd name="T53" fmla="*/ 0 h 324"/>
                <a:gd name="T54" fmla="*/ 0 w 166"/>
                <a:gd name="T55" fmla="*/ 0 h 324"/>
                <a:gd name="T56" fmla="*/ 0 w 166"/>
                <a:gd name="T57" fmla="*/ 0 h 324"/>
                <a:gd name="T58" fmla="*/ 0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
                <a:gd name="T91" fmla="*/ 0 h 324"/>
                <a:gd name="T92" fmla="*/ 166 w 166"/>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88" name="Freeform 191"/>
            <p:cNvSpPr>
              <a:spLocks/>
            </p:cNvSpPr>
            <p:nvPr/>
          </p:nvSpPr>
          <p:spPr bwMode="auto">
            <a:xfrm>
              <a:off x="1294" y="1982"/>
              <a:ext cx="58" cy="60"/>
            </a:xfrm>
            <a:custGeom>
              <a:avLst/>
              <a:gdLst>
                <a:gd name="T0" fmla="*/ 0 w 134"/>
                <a:gd name="T1" fmla="*/ 0 h 155"/>
                <a:gd name="T2" fmla="*/ 0 w 134"/>
                <a:gd name="T3" fmla="*/ 0 h 155"/>
                <a:gd name="T4" fmla="*/ 0 w 134"/>
                <a:gd name="T5" fmla="*/ 0 h 155"/>
                <a:gd name="T6" fmla="*/ 0 w 134"/>
                <a:gd name="T7" fmla="*/ 0 h 155"/>
                <a:gd name="T8" fmla="*/ 0 w 134"/>
                <a:gd name="T9" fmla="*/ 0 h 155"/>
                <a:gd name="T10" fmla="*/ 0 w 134"/>
                <a:gd name="T11" fmla="*/ 0 h 155"/>
                <a:gd name="T12" fmla="*/ 0 w 134"/>
                <a:gd name="T13" fmla="*/ 0 h 155"/>
                <a:gd name="T14" fmla="*/ 0 w 134"/>
                <a:gd name="T15" fmla="*/ 0 h 155"/>
                <a:gd name="T16" fmla="*/ 0 w 134"/>
                <a:gd name="T17" fmla="*/ 0 h 155"/>
                <a:gd name="T18" fmla="*/ 0 w 134"/>
                <a:gd name="T19" fmla="*/ 0 h 155"/>
                <a:gd name="T20" fmla="*/ 0 w 134"/>
                <a:gd name="T21" fmla="*/ 0 h 155"/>
                <a:gd name="T22" fmla="*/ 0 w 134"/>
                <a:gd name="T23" fmla="*/ 0 h 155"/>
                <a:gd name="T24" fmla="*/ 0 w 134"/>
                <a:gd name="T25" fmla="*/ 0 h 155"/>
                <a:gd name="T26" fmla="*/ 0 w 134"/>
                <a:gd name="T27" fmla="*/ 0 h 155"/>
                <a:gd name="T28" fmla="*/ 0 w 134"/>
                <a:gd name="T29" fmla="*/ 0 h 155"/>
                <a:gd name="T30" fmla="*/ 0 w 134"/>
                <a:gd name="T31" fmla="*/ 0 h 155"/>
                <a:gd name="T32" fmla="*/ 0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55"/>
                <a:gd name="T53" fmla="*/ 134 w 134"/>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89" name="Oval 192"/>
            <p:cNvSpPr>
              <a:spLocks noChangeArrowheads="1"/>
            </p:cNvSpPr>
            <p:nvPr/>
          </p:nvSpPr>
          <p:spPr bwMode="auto">
            <a:xfrm>
              <a:off x="1506" y="2006"/>
              <a:ext cx="6" cy="6"/>
            </a:xfrm>
            <a:prstGeom prst="ellipse">
              <a:avLst/>
            </a:prstGeom>
            <a:solidFill>
              <a:srgbClr val="00FF00"/>
            </a:solidFill>
            <a:ln w="12700">
              <a:solidFill>
                <a:srgbClr val="000000"/>
              </a:solidFill>
              <a:round/>
              <a:headEnd/>
              <a:tailEnd/>
            </a:ln>
          </p:spPr>
          <p:txBody>
            <a:bodyPr wrap="none" lIns="90488" tIns="44450" rIns="90488" bIns="44450" anchor="ctr"/>
            <a:lstStyle/>
            <a:p>
              <a:pPr>
                <a:spcBef>
                  <a:spcPct val="50000"/>
                </a:spcBef>
              </a:pPr>
              <a:endParaRPr lang="en-US" sz="4000" dirty="0">
                <a:solidFill>
                  <a:srgbClr val="000000"/>
                </a:solidFill>
              </a:endParaRPr>
            </a:p>
          </p:txBody>
        </p:sp>
        <p:sp>
          <p:nvSpPr>
            <p:cNvPr id="190" name="Oval 193"/>
            <p:cNvSpPr>
              <a:spLocks noChangeArrowheads="1"/>
            </p:cNvSpPr>
            <p:nvPr/>
          </p:nvSpPr>
          <p:spPr bwMode="auto">
            <a:xfrm>
              <a:off x="1499" y="2018"/>
              <a:ext cx="7" cy="5"/>
            </a:xfrm>
            <a:prstGeom prst="ellipse">
              <a:avLst/>
            </a:prstGeom>
            <a:solidFill>
              <a:srgbClr val="00FF00"/>
            </a:solidFill>
            <a:ln w="12700">
              <a:solidFill>
                <a:srgbClr val="000000"/>
              </a:solidFill>
              <a:round/>
              <a:headEnd/>
              <a:tailEnd/>
            </a:ln>
          </p:spPr>
          <p:txBody>
            <a:bodyPr wrap="none" lIns="90488" tIns="44450" rIns="90488" bIns="44450" anchor="ctr"/>
            <a:lstStyle/>
            <a:p>
              <a:pPr>
                <a:spcBef>
                  <a:spcPct val="50000"/>
                </a:spcBef>
              </a:pPr>
              <a:endParaRPr lang="en-US" sz="4000" dirty="0">
                <a:solidFill>
                  <a:srgbClr val="000000"/>
                </a:solidFill>
              </a:endParaRPr>
            </a:p>
          </p:txBody>
        </p:sp>
        <p:sp>
          <p:nvSpPr>
            <p:cNvPr id="191" name="Freeform 194"/>
            <p:cNvSpPr>
              <a:spLocks/>
            </p:cNvSpPr>
            <p:nvPr/>
          </p:nvSpPr>
          <p:spPr bwMode="auto">
            <a:xfrm>
              <a:off x="1499" y="2017"/>
              <a:ext cx="8"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16" y="16"/>
                  </a:lnTo>
                  <a:lnTo>
                    <a:pt x="16" y="0"/>
                  </a:lnTo>
                </a:path>
              </a:pathLst>
            </a:custGeom>
            <a:solidFill>
              <a:srgbClr val="00FF00"/>
            </a:solidFill>
            <a:ln w="12700" cap="rnd">
              <a:solidFill>
                <a:srgbClr val="000000"/>
              </a:solidFill>
              <a:round/>
              <a:headEnd/>
              <a:tailEnd/>
            </a:ln>
          </p:spPr>
          <p:txBody>
            <a:bodyPr/>
            <a:lstStyle/>
            <a:p>
              <a:endParaRPr lang="en-GB" dirty="0">
                <a:solidFill>
                  <a:srgbClr val="000000"/>
                </a:solidFill>
              </a:endParaRPr>
            </a:p>
          </p:txBody>
        </p:sp>
        <p:sp>
          <p:nvSpPr>
            <p:cNvPr id="192" name="Line 195"/>
            <p:cNvSpPr>
              <a:spLocks noChangeShapeType="1"/>
            </p:cNvSpPr>
            <p:nvPr/>
          </p:nvSpPr>
          <p:spPr bwMode="auto">
            <a:xfrm>
              <a:off x="1512" y="2006"/>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93" name="Line 196"/>
            <p:cNvSpPr>
              <a:spLocks noChangeShapeType="1"/>
            </p:cNvSpPr>
            <p:nvPr/>
          </p:nvSpPr>
          <p:spPr bwMode="auto">
            <a:xfrm>
              <a:off x="1365" y="165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94" name="Line 197"/>
            <p:cNvSpPr>
              <a:spLocks noChangeShapeType="1"/>
            </p:cNvSpPr>
            <p:nvPr/>
          </p:nvSpPr>
          <p:spPr bwMode="auto">
            <a:xfrm>
              <a:off x="1365" y="1652"/>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95" name="Line 198"/>
            <p:cNvSpPr>
              <a:spLocks noChangeShapeType="1"/>
            </p:cNvSpPr>
            <p:nvPr/>
          </p:nvSpPr>
          <p:spPr bwMode="auto">
            <a:xfrm>
              <a:off x="1372" y="1652"/>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196" name="Freeform 199"/>
            <p:cNvSpPr>
              <a:spLocks/>
            </p:cNvSpPr>
            <p:nvPr/>
          </p:nvSpPr>
          <p:spPr bwMode="auto">
            <a:xfrm>
              <a:off x="1429" y="1785"/>
              <a:ext cx="13" cy="12"/>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15" y="0"/>
                  </a:moveTo>
                  <a:lnTo>
                    <a:pt x="0" y="0"/>
                  </a:lnTo>
                  <a:lnTo>
                    <a:pt x="0" y="15"/>
                  </a:lnTo>
                  <a:lnTo>
                    <a:pt x="0" y="30"/>
                  </a:lnTo>
                  <a:lnTo>
                    <a:pt x="30" y="15"/>
                  </a:lnTo>
                  <a:lnTo>
                    <a:pt x="15" y="15"/>
                  </a:lnTo>
                  <a:lnTo>
                    <a:pt x="15"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97" name="Freeform 200"/>
            <p:cNvSpPr>
              <a:spLocks/>
            </p:cNvSpPr>
            <p:nvPr/>
          </p:nvSpPr>
          <p:spPr bwMode="auto">
            <a:xfrm>
              <a:off x="1358" y="1744"/>
              <a:ext cx="116" cy="106"/>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w 270"/>
                <a:gd name="T51" fmla="*/ 0 h 278"/>
                <a:gd name="T52" fmla="*/ 0 w 270"/>
                <a:gd name="T53" fmla="*/ 0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278"/>
                <a:gd name="T83" fmla="*/ 270 w 270"/>
                <a:gd name="T84" fmla="*/ 278 h 2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98" name="Freeform 201"/>
            <p:cNvSpPr>
              <a:spLocks/>
            </p:cNvSpPr>
            <p:nvPr/>
          </p:nvSpPr>
          <p:spPr bwMode="auto">
            <a:xfrm>
              <a:off x="1332" y="1878"/>
              <a:ext cx="78" cy="82"/>
            </a:xfrm>
            <a:custGeom>
              <a:avLst/>
              <a:gdLst>
                <a:gd name="T0" fmla="*/ 0 w 181"/>
                <a:gd name="T1" fmla="*/ 0 h 216"/>
                <a:gd name="T2" fmla="*/ 0 w 181"/>
                <a:gd name="T3" fmla="*/ 0 h 216"/>
                <a:gd name="T4" fmla="*/ 0 w 181"/>
                <a:gd name="T5" fmla="*/ 0 h 216"/>
                <a:gd name="T6" fmla="*/ 0 w 181"/>
                <a:gd name="T7" fmla="*/ 0 h 216"/>
                <a:gd name="T8" fmla="*/ 0 w 181"/>
                <a:gd name="T9" fmla="*/ 0 h 216"/>
                <a:gd name="T10" fmla="*/ 0 w 181"/>
                <a:gd name="T11" fmla="*/ 0 h 216"/>
                <a:gd name="T12" fmla="*/ 0 w 181"/>
                <a:gd name="T13" fmla="*/ 0 h 216"/>
                <a:gd name="T14" fmla="*/ 0 w 181"/>
                <a:gd name="T15" fmla="*/ 0 h 216"/>
                <a:gd name="T16" fmla="*/ 0 w 181"/>
                <a:gd name="T17" fmla="*/ 0 h 216"/>
                <a:gd name="T18" fmla="*/ 0 w 181"/>
                <a:gd name="T19" fmla="*/ 0 h 216"/>
                <a:gd name="T20" fmla="*/ 0 w 181"/>
                <a:gd name="T21" fmla="*/ 0 h 216"/>
                <a:gd name="T22" fmla="*/ 0 w 181"/>
                <a:gd name="T23" fmla="*/ 0 h 216"/>
                <a:gd name="T24" fmla="*/ 0 w 181"/>
                <a:gd name="T25" fmla="*/ 0 h 216"/>
                <a:gd name="T26" fmla="*/ 0 w 181"/>
                <a:gd name="T27" fmla="*/ 0 h 216"/>
                <a:gd name="T28" fmla="*/ 0 w 181"/>
                <a:gd name="T29" fmla="*/ 0 h 216"/>
                <a:gd name="T30" fmla="*/ 0 w 181"/>
                <a:gd name="T31" fmla="*/ 0 h 216"/>
                <a:gd name="T32" fmla="*/ 0 w 181"/>
                <a:gd name="T33" fmla="*/ 0 h 216"/>
                <a:gd name="T34" fmla="*/ 0 w 181"/>
                <a:gd name="T35" fmla="*/ 0 h 216"/>
                <a:gd name="T36" fmla="*/ 0 w 181"/>
                <a:gd name="T37" fmla="*/ 0 h 216"/>
                <a:gd name="T38" fmla="*/ 0 w 181"/>
                <a:gd name="T39" fmla="*/ 0 h 216"/>
                <a:gd name="T40" fmla="*/ 0 w 181"/>
                <a:gd name="T41" fmla="*/ 0 h 216"/>
                <a:gd name="T42" fmla="*/ 0 w 181"/>
                <a:gd name="T43" fmla="*/ 0 h 216"/>
                <a:gd name="T44" fmla="*/ 0 w 181"/>
                <a:gd name="T45" fmla="*/ 0 h 216"/>
                <a:gd name="T46" fmla="*/ 0 w 181"/>
                <a:gd name="T47" fmla="*/ 0 h 216"/>
                <a:gd name="T48" fmla="*/ 0 w 181"/>
                <a:gd name="T49" fmla="*/ 0 h 216"/>
                <a:gd name="T50" fmla="*/ 0 w 181"/>
                <a:gd name="T51" fmla="*/ 0 h 216"/>
                <a:gd name="T52" fmla="*/ 0 w 181"/>
                <a:gd name="T53" fmla="*/ 0 h 216"/>
                <a:gd name="T54" fmla="*/ 0 w 181"/>
                <a:gd name="T55" fmla="*/ 0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1"/>
                <a:gd name="T85" fmla="*/ 0 h 216"/>
                <a:gd name="T86" fmla="*/ 181 w 181"/>
                <a:gd name="T87" fmla="*/ 216 h 2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199" name="Freeform 202"/>
            <p:cNvSpPr>
              <a:spLocks/>
            </p:cNvSpPr>
            <p:nvPr/>
          </p:nvSpPr>
          <p:spPr bwMode="auto">
            <a:xfrm>
              <a:off x="1422" y="1785"/>
              <a:ext cx="77" cy="99"/>
            </a:xfrm>
            <a:custGeom>
              <a:avLst/>
              <a:gdLst>
                <a:gd name="T0" fmla="*/ 0 w 180"/>
                <a:gd name="T1" fmla="*/ 0 h 262"/>
                <a:gd name="T2" fmla="*/ 0 w 180"/>
                <a:gd name="T3" fmla="*/ 0 h 262"/>
                <a:gd name="T4" fmla="*/ 0 w 180"/>
                <a:gd name="T5" fmla="*/ 0 h 262"/>
                <a:gd name="T6" fmla="*/ 0 w 180"/>
                <a:gd name="T7" fmla="*/ 0 h 262"/>
                <a:gd name="T8" fmla="*/ 0 w 180"/>
                <a:gd name="T9" fmla="*/ 0 h 262"/>
                <a:gd name="T10" fmla="*/ 0 w 180"/>
                <a:gd name="T11" fmla="*/ 0 h 262"/>
                <a:gd name="T12" fmla="*/ 0 w 180"/>
                <a:gd name="T13" fmla="*/ 0 h 262"/>
                <a:gd name="T14" fmla="*/ 0 w 180"/>
                <a:gd name="T15" fmla="*/ 0 h 262"/>
                <a:gd name="T16" fmla="*/ 0 w 180"/>
                <a:gd name="T17" fmla="*/ 0 h 262"/>
                <a:gd name="T18" fmla="*/ 0 w 180"/>
                <a:gd name="T19" fmla="*/ 0 h 262"/>
                <a:gd name="T20" fmla="*/ 0 w 180"/>
                <a:gd name="T21" fmla="*/ 0 h 262"/>
                <a:gd name="T22" fmla="*/ 0 w 180"/>
                <a:gd name="T23" fmla="*/ 0 h 262"/>
                <a:gd name="T24" fmla="*/ 0 w 180"/>
                <a:gd name="T25" fmla="*/ 0 h 262"/>
                <a:gd name="T26" fmla="*/ 0 w 180"/>
                <a:gd name="T27" fmla="*/ 0 h 262"/>
                <a:gd name="T28" fmla="*/ 0 w 180"/>
                <a:gd name="T29" fmla="*/ 0 h 262"/>
                <a:gd name="T30" fmla="*/ 0 w 180"/>
                <a:gd name="T31" fmla="*/ 0 h 262"/>
                <a:gd name="T32" fmla="*/ 0 w 180"/>
                <a:gd name="T33" fmla="*/ 0 h 262"/>
                <a:gd name="T34" fmla="*/ 0 w 180"/>
                <a:gd name="T35" fmla="*/ 0 h 262"/>
                <a:gd name="T36" fmla="*/ 0 w 180"/>
                <a:gd name="T37" fmla="*/ 0 h 262"/>
                <a:gd name="T38" fmla="*/ 0 w 180"/>
                <a:gd name="T39" fmla="*/ 0 h 262"/>
                <a:gd name="T40" fmla="*/ 0 w 180"/>
                <a:gd name="T41" fmla="*/ 0 h 262"/>
                <a:gd name="T42" fmla="*/ 0 w 180"/>
                <a:gd name="T43" fmla="*/ 0 h 262"/>
                <a:gd name="T44" fmla="*/ 0 w 180"/>
                <a:gd name="T45" fmla="*/ 0 h 262"/>
                <a:gd name="T46" fmla="*/ 0 w 180"/>
                <a:gd name="T47" fmla="*/ 0 h 262"/>
                <a:gd name="T48" fmla="*/ 0 w 180"/>
                <a:gd name="T49" fmla="*/ 0 h 262"/>
                <a:gd name="T50" fmla="*/ 0 w 180"/>
                <a:gd name="T51" fmla="*/ 0 h 262"/>
                <a:gd name="T52" fmla="*/ 0 w 180"/>
                <a:gd name="T53" fmla="*/ 0 h 262"/>
                <a:gd name="T54" fmla="*/ 0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0"/>
                <a:gd name="T85" fmla="*/ 0 h 262"/>
                <a:gd name="T86" fmla="*/ 180 w 180"/>
                <a:gd name="T87" fmla="*/ 262 h 2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00" name="Freeform 203"/>
            <p:cNvSpPr>
              <a:spLocks/>
            </p:cNvSpPr>
            <p:nvPr/>
          </p:nvSpPr>
          <p:spPr bwMode="auto">
            <a:xfrm>
              <a:off x="1365" y="1843"/>
              <a:ext cx="65" cy="64"/>
            </a:xfrm>
            <a:custGeom>
              <a:avLst/>
              <a:gdLst>
                <a:gd name="T0" fmla="*/ 0 w 150"/>
                <a:gd name="T1" fmla="*/ 0 h 170"/>
                <a:gd name="T2" fmla="*/ 0 w 150"/>
                <a:gd name="T3" fmla="*/ 0 h 170"/>
                <a:gd name="T4" fmla="*/ 0 w 150"/>
                <a:gd name="T5" fmla="*/ 0 h 170"/>
                <a:gd name="T6" fmla="*/ 0 w 150"/>
                <a:gd name="T7" fmla="*/ 0 h 170"/>
                <a:gd name="T8" fmla="*/ 0 w 150"/>
                <a:gd name="T9" fmla="*/ 0 h 170"/>
                <a:gd name="T10" fmla="*/ 0 w 150"/>
                <a:gd name="T11" fmla="*/ 0 h 170"/>
                <a:gd name="T12" fmla="*/ 0 w 150"/>
                <a:gd name="T13" fmla="*/ 0 h 170"/>
                <a:gd name="T14" fmla="*/ 0 w 150"/>
                <a:gd name="T15" fmla="*/ 0 h 170"/>
                <a:gd name="T16" fmla="*/ 0 w 150"/>
                <a:gd name="T17" fmla="*/ 0 h 170"/>
                <a:gd name="T18" fmla="*/ 0 w 150"/>
                <a:gd name="T19" fmla="*/ 0 h 170"/>
                <a:gd name="T20" fmla="*/ 0 w 150"/>
                <a:gd name="T21" fmla="*/ 0 h 170"/>
                <a:gd name="T22" fmla="*/ 0 w 150"/>
                <a:gd name="T23" fmla="*/ 0 h 170"/>
                <a:gd name="T24" fmla="*/ 0 w 150"/>
                <a:gd name="T25" fmla="*/ 0 h 170"/>
                <a:gd name="T26" fmla="*/ 0 w 150"/>
                <a:gd name="T27" fmla="*/ 0 h 170"/>
                <a:gd name="T28" fmla="*/ 0 w 150"/>
                <a:gd name="T29" fmla="*/ 0 h 170"/>
                <a:gd name="T30" fmla="*/ 0 w 150"/>
                <a:gd name="T31" fmla="*/ 0 h 170"/>
                <a:gd name="T32" fmla="*/ 0 w 150"/>
                <a:gd name="T33" fmla="*/ 0 h 170"/>
                <a:gd name="T34" fmla="*/ 0 w 150"/>
                <a:gd name="T35" fmla="*/ 0 h 170"/>
                <a:gd name="T36" fmla="*/ 0 w 15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70"/>
                <a:gd name="T59" fmla="*/ 150 w 15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01" name="Oval 204"/>
            <p:cNvSpPr>
              <a:spLocks noChangeArrowheads="1"/>
            </p:cNvSpPr>
            <p:nvPr/>
          </p:nvSpPr>
          <p:spPr bwMode="auto">
            <a:xfrm>
              <a:off x="1448" y="1948"/>
              <a:ext cx="0" cy="5"/>
            </a:xfrm>
            <a:prstGeom prst="ellipse">
              <a:avLst/>
            </a:prstGeom>
            <a:solidFill>
              <a:srgbClr val="00FF00"/>
            </a:solidFill>
            <a:ln w="12700">
              <a:solidFill>
                <a:srgbClr val="000000"/>
              </a:solidFill>
              <a:round/>
              <a:headEnd/>
              <a:tailEnd/>
            </a:ln>
          </p:spPr>
          <p:txBody>
            <a:bodyPr wrap="none" lIns="90488" tIns="44450" rIns="90488" bIns="44450" anchor="ctr"/>
            <a:lstStyle/>
            <a:p>
              <a:pPr>
                <a:spcBef>
                  <a:spcPct val="50000"/>
                </a:spcBef>
              </a:pPr>
              <a:endParaRPr lang="en-US" sz="4000" dirty="0">
                <a:solidFill>
                  <a:srgbClr val="000000"/>
                </a:solidFill>
              </a:endParaRPr>
            </a:p>
          </p:txBody>
        </p:sp>
        <p:sp>
          <p:nvSpPr>
            <p:cNvPr id="202" name="Oval 205"/>
            <p:cNvSpPr>
              <a:spLocks noChangeArrowheads="1"/>
            </p:cNvSpPr>
            <p:nvPr/>
          </p:nvSpPr>
          <p:spPr bwMode="auto">
            <a:xfrm>
              <a:off x="1506" y="1901"/>
              <a:ext cx="1" cy="6"/>
            </a:xfrm>
            <a:prstGeom prst="ellipse">
              <a:avLst/>
            </a:prstGeom>
            <a:solidFill>
              <a:srgbClr val="00FF00"/>
            </a:solidFill>
            <a:ln w="12700">
              <a:solidFill>
                <a:srgbClr val="000000"/>
              </a:solidFill>
              <a:round/>
              <a:headEnd/>
              <a:tailEnd/>
            </a:ln>
          </p:spPr>
          <p:txBody>
            <a:bodyPr wrap="none" lIns="90488" tIns="44450" rIns="90488" bIns="44450" anchor="ctr"/>
            <a:lstStyle/>
            <a:p>
              <a:pPr>
                <a:spcBef>
                  <a:spcPct val="50000"/>
                </a:spcBef>
              </a:pPr>
              <a:endParaRPr lang="en-US" sz="4000" dirty="0">
                <a:solidFill>
                  <a:srgbClr val="000000"/>
                </a:solidFill>
              </a:endParaRPr>
            </a:p>
          </p:txBody>
        </p:sp>
        <p:sp>
          <p:nvSpPr>
            <p:cNvPr id="203" name="Freeform 206"/>
            <p:cNvSpPr>
              <a:spLocks/>
            </p:cNvSpPr>
            <p:nvPr/>
          </p:nvSpPr>
          <p:spPr bwMode="auto">
            <a:xfrm>
              <a:off x="1435" y="1744"/>
              <a:ext cx="33" cy="36"/>
            </a:xfrm>
            <a:custGeom>
              <a:avLst/>
              <a:gdLst>
                <a:gd name="T0" fmla="*/ 0 w 76"/>
                <a:gd name="T1" fmla="*/ 0 h 93"/>
                <a:gd name="T2" fmla="*/ 0 w 76"/>
                <a:gd name="T3" fmla="*/ 0 h 93"/>
                <a:gd name="T4" fmla="*/ 0 w 76"/>
                <a:gd name="T5" fmla="*/ 0 h 93"/>
                <a:gd name="T6" fmla="*/ 0 w 76"/>
                <a:gd name="T7" fmla="*/ 0 h 93"/>
                <a:gd name="T8" fmla="*/ 0 w 76"/>
                <a:gd name="T9" fmla="*/ 0 h 93"/>
                <a:gd name="T10" fmla="*/ 0 w 76"/>
                <a:gd name="T11" fmla="*/ 0 h 93"/>
                <a:gd name="T12" fmla="*/ 0 w 76"/>
                <a:gd name="T13" fmla="*/ 0 h 93"/>
                <a:gd name="T14" fmla="*/ 0 w 76"/>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93"/>
                <a:gd name="T26" fmla="*/ 76 w 76"/>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93">
                  <a:moveTo>
                    <a:pt x="30" y="77"/>
                  </a:moveTo>
                  <a:lnTo>
                    <a:pt x="15" y="61"/>
                  </a:lnTo>
                  <a:lnTo>
                    <a:pt x="0" y="31"/>
                  </a:lnTo>
                  <a:lnTo>
                    <a:pt x="0" y="15"/>
                  </a:lnTo>
                  <a:lnTo>
                    <a:pt x="15" y="0"/>
                  </a:lnTo>
                  <a:lnTo>
                    <a:pt x="75" y="15"/>
                  </a:lnTo>
                  <a:lnTo>
                    <a:pt x="45" y="92"/>
                  </a:lnTo>
                  <a:lnTo>
                    <a:pt x="30" y="77"/>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04" name="Line 207"/>
            <p:cNvSpPr>
              <a:spLocks noChangeShapeType="1"/>
            </p:cNvSpPr>
            <p:nvPr/>
          </p:nvSpPr>
          <p:spPr bwMode="auto">
            <a:xfrm>
              <a:off x="1435" y="1744"/>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05" name="Line 208"/>
            <p:cNvSpPr>
              <a:spLocks noChangeShapeType="1"/>
            </p:cNvSpPr>
            <p:nvPr/>
          </p:nvSpPr>
          <p:spPr bwMode="auto">
            <a:xfrm flipV="1">
              <a:off x="1442" y="1738"/>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06" name="Line 209"/>
            <p:cNvSpPr>
              <a:spLocks noChangeShapeType="1"/>
            </p:cNvSpPr>
            <p:nvPr/>
          </p:nvSpPr>
          <p:spPr bwMode="auto">
            <a:xfrm>
              <a:off x="1448" y="1739"/>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07" name="Freeform 210"/>
            <p:cNvSpPr>
              <a:spLocks/>
            </p:cNvSpPr>
            <p:nvPr/>
          </p:nvSpPr>
          <p:spPr bwMode="auto">
            <a:xfrm>
              <a:off x="1486" y="1664"/>
              <a:ext cx="8" cy="11"/>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16" y="0"/>
                  </a:moveTo>
                  <a:lnTo>
                    <a:pt x="0" y="15"/>
                  </a:lnTo>
                  <a:lnTo>
                    <a:pt x="16" y="30"/>
                  </a:lnTo>
                  <a:lnTo>
                    <a:pt x="16" y="0"/>
                  </a:lnTo>
                </a:path>
              </a:pathLst>
            </a:custGeom>
            <a:solidFill>
              <a:srgbClr val="FFFF0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208" name="Freeform 211"/>
            <p:cNvSpPr>
              <a:spLocks/>
            </p:cNvSpPr>
            <p:nvPr/>
          </p:nvSpPr>
          <p:spPr bwMode="auto">
            <a:xfrm>
              <a:off x="1442" y="1652"/>
              <a:ext cx="32" cy="6"/>
            </a:xfrm>
            <a:custGeom>
              <a:avLst/>
              <a:gdLst>
                <a:gd name="T0" fmla="*/ 0 w 75"/>
                <a:gd name="T1" fmla="*/ 0 h 17"/>
                <a:gd name="T2" fmla="*/ 0 w 75"/>
                <a:gd name="T3" fmla="*/ 0 h 17"/>
                <a:gd name="T4" fmla="*/ 0 w 75"/>
                <a:gd name="T5" fmla="*/ 0 h 17"/>
                <a:gd name="T6" fmla="*/ 0 w 75"/>
                <a:gd name="T7" fmla="*/ 0 h 17"/>
                <a:gd name="T8" fmla="*/ 0 w 75"/>
                <a:gd name="T9" fmla="*/ 0 h 17"/>
                <a:gd name="T10" fmla="*/ 0 w 75"/>
                <a:gd name="T11" fmla="*/ 0 h 17"/>
                <a:gd name="T12" fmla="*/ 0 w 75"/>
                <a:gd name="T13" fmla="*/ 0 h 17"/>
                <a:gd name="T14" fmla="*/ 0 60000 65536"/>
                <a:gd name="T15" fmla="*/ 0 60000 65536"/>
                <a:gd name="T16" fmla="*/ 0 60000 65536"/>
                <a:gd name="T17" fmla="*/ 0 60000 65536"/>
                <a:gd name="T18" fmla="*/ 0 60000 65536"/>
                <a:gd name="T19" fmla="*/ 0 60000 65536"/>
                <a:gd name="T20" fmla="*/ 0 60000 65536"/>
                <a:gd name="T21" fmla="*/ 0 w 75"/>
                <a:gd name="T22" fmla="*/ 0 h 17"/>
                <a:gd name="T23" fmla="*/ 75 w 7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7">
                  <a:moveTo>
                    <a:pt x="74" y="16"/>
                  </a:moveTo>
                  <a:lnTo>
                    <a:pt x="59" y="16"/>
                  </a:lnTo>
                  <a:lnTo>
                    <a:pt x="44" y="16"/>
                  </a:lnTo>
                  <a:lnTo>
                    <a:pt x="30" y="0"/>
                  </a:lnTo>
                  <a:lnTo>
                    <a:pt x="0" y="0"/>
                  </a:lnTo>
                  <a:lnTo>
                    <a:pt x="44" y="0"/>
                  </a:lnTo>
                  <a:lnTo>
                    <a:pt x="74" y="16"/>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09" name="Line 212"/>
            <p:cNvSpPr>
              <a:spLocks noChangeShapeType="1"/>
            </p:cNvSpPr>
            <p:nvPr/>
          </p:nvSpPr>
          <p:spPr bwMode="auto">
            <a:xfrm>
              <a:off x="1454" y="1744"/>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10" name="Line 213"/>
            <p:cNvSpPr>
              <a:spLocks noChangeShapeType="1"/>
            </p:cNvSpPr>
            <p:nvPr/>
          </p:nvSpPr>
          <p:spPr bwMode="auto">
            <a:xfrm>
              <a:off x="1468" y="1744"/>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11" name="Line 214"/>
            <p:cNvSpPr>
              <a:spLocks noChangeShapeType="1"/>
            </p:cNvSpPr>
            <p:nvPr/>
          </p:nvSpPr>
          <p:spPr bwMode="auto">
            <a:xfrm>
              <a:off x="1474" y="1744"/>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12" name="Line 215"/>
            <p:cNvSpPr>
              <a:spLocks noChangeShapeType="1"/>
            </p:cNvSpPr>
            <p:nvPr/>
          </p:nvSpPr>
          <p:spPr bwMode="auto">
            <a:xfrm flipV="1">
              <a:off x="1480" y="1738"/>
              <a:ext cx="6"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13" name="Freeform 216"/>
            <p:cNvSpPr>
              <a:spLocks/>
            </p:cNvSpPr>
            <p:nvPr/>
          </p:nvSpPr>
          <p:spPr bwMode="auto">
            <a:xfrm>
              <a:off x="1454" y="1733"/>
              <a:ext cx="65" cy="47"/>
            </a:xfrm>
            <a:custGeom>
              <a:avLst/>
              <a:gdLst>
                <a:gd name="T0" fmla="*/ 0 w 151"/>
                <a:gd name="T1" fmla="*/ 0 h 123"/>
                <a:gd name="T2" fmla="*/ 0 w 151"/>
                <a:gd name="T3" fmla="*/ 0 h 123"/>
                <a:gd name="T4" fmla="*/ 0 w 151"/>
                <a:gd name="T5" fmla="*/ 0 h 123"/>
                <a:gd name="T6" fmla="*/ 0 w 151"/>
                <a:gd name="T7" fmla="*/ 0 h 123"/>
                <a:gd name="T8" fmla="*/ 0 w 151"/>
                <a:gd name="T9" fmla="*/ 0 h 123"/>
                <a:gd name="T10" fmla="*/ 0 w 151"/>
                <a:gd name="T11" fmla="*/ 0 h 123"/>
                <a:gd name="T12" fmla="*/ 0 w 151"/>
                <a:gd name="T13" fmla="*/ 0 h 123"/>
                <a:gd name="T14" fmla="*/ 0 w 151"/>
                <a:gd name="T15" fmla="*/ 0 h 123"/>
                <a:gd name="T16" fmla="*/ 0 w 15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23"/>
                <a:gd name="T29" fmla="*/ 151 w 15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14" name="Line 217"/>
            <p:cNvSpPr>
              <a:spLocks noChangeShapeType="1"/>
            </p:cNvSpPr>
            <p:nvPr/>
          </p:nvSpPr>
          <p:spPr bwMode="auto">
            <a:xfrm>
              <a:off x="1486" y="1739"/>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15" name="Freeform 218"/>
            <p:cNvSpPr>
              <a:spLocks/>
            </p:cNvSpPr>
            <p:nvPr/>
          </p:nvSpPr>
          <p:spPr bwMode="auto">
            <a:xfrm>
              <a:off x="1204" y="1419"/>
              <a:ext cx="71" cy="76"/>
            </a:xfrm>
            <a:custGeom>
              <a:avLst/>
              <a:gdLst>
                <a:gd name="T0" fmla="*/ 0 w 165"/>
                <a:gd name="T1" fmla="*/ 0 h 202"/>
                <a:gd name="T2" fmla="*/ 0 w 165"/>
                <a:gd name="T3" fmla="*/ 0 h 202"/>
                <a:gd name="T4" fmla="*/ 0 w 165"/>
                <a:gd name="T5" fmla="*/ 0 h 202"/>
                <a:gd name="T6" fmla="*/ 0 w 165"/>
                <a:gd name="T7" fmla="*/ 0 h 202"/>
                <a:gd name="T8" fmla="*/ 0 w 165"/>
                <a:gd name="T9" fmla="*/ 0 h 202"/>
                <a:gd name="T10" fmla="*/ 0 w 165"/>
                <a:gd name="T11" fmla="*/ 0 h 202"/>
                <a:gd name="T12" fmla="*/ 0 w 165"/>
                <a:gd name="T13" fmla="*/ 0 h 202"/>
                <a:gd name="T14" fmla="*/ 0 w 165"/>
                <a:gd name="T15" fmla="*/ 0 h 202"/>
                <a:gd name="T16" fmla="*/ 0 w 165"/>
                <a:gd name="T17" fmla="*/ 0 h 202"/>
                <a:gd name="T18" fmla="*/ 0 w 165"/>
                <a:gd name="T19" fmla="*/ 0 h 202"/>
                <a:gd name="T20" fmla="*/ 0 w 165"/>
                <a:gd name="T21" fmla="*/ 0 h 202"/>
                <a:gd name="T22" fmla="*/ 0 w 165"/>
                <a:gd name="T23" fmla="*/ 0 h 202"/>
                <a:gd name="T24" fmla="*/ 0 w 165"/>
                <a:gd name="T25" fmla="*/ 0 h 202"/>
                <a:gd name="T26" fmla="*/ 0 w 165"/>
                <a:gd name="T27" fmla="*/ 0 h 202"/>
                <a:gd name="T28" fmla="*/ 0 w 165"/>
                <a:gd name="T29" fmla="*/ 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
                <a:gd name="T46" fmla="*/ 0 h 202"/>
                <a:gd name="T47" fmla="*/ 165 w 165"/>
                <a:gd name="T48" fmla="*/ 202 h 2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216" name="Freeform 219"/>
            <p:cNvSpPr>
              <a:spLocks/>
            </p:cNvSpPr>
            <p:nvPr/>
          </p:nvSpPr>
          <p:spPr bwMode="auto">
            <a:xfrm>
              <a:off x="1282" y="1605"/>
              <a:ext cx="18" cy="0"/>
            </a:xfrm>
            <a:custGeom>
              <a:avLst/>
              <a:gdLst>
                <a:gd name="T0" fmla="*/ 0 w 46"/>
                <a:gd name="T1" fmla="*/ 0 h 1"/>
                <a:gd name="T2" fmla="*/ 0 w 46"/>
                <a:gd name="T3" fmla="*/ 0 h 1"/>
                <a:gd name="T4" fmla="*/ 0 w 46"/>
                <a:gd name="T5" fmla="*/ 0 h 1"/>
                <a:gd name="T6" fmla="*/ 0 w 46"/>
                <a:gd name="T7" fmla="*/ 0 h 1"/>
                <a:gd name="T8" fmla="*/ 0 w 46"/>
                <a:gd name="T9" fmla="*/ 0 h 1"/>
                <a:gd name="T10" fmla="*/ 0 60000 65536"/>
                <a:gd name="T11" fmla="*/ 0 60000 65536"/>
                <a:gd name="T12" fmla="*/ 0 60000 65536"/>
                <a:gd name="T13" fmla="*/ 0 60000 65536"/>
                <a:gd name="T14" fmla="*/ 0 60000 65536"/>
                <a:gd name="T15" fmla="*/ 0 w 46"/>
                <a:gd name="T16" fmla="*/ 0 h 1"/>
                <a:gd name="T17" fmla="*/ 46 w 46"/>
                <a:gd name="T18" fmla="*/ 0 h 1"/>
              </a:gdLst>
              <a:ahLst/>
              <a:cxnLst>
                <a:cxn ang="T10">
                  <a:pos x="T0" y="T1"/>
                </a:cxn>
                <a:cxn ang="T11">
                  <a:pos x="T2" y="T3"/>
                </a:cxn>
                <a:cxn ang="T12">
                  <a:pos x="T4" y="T5"/>
                </a:cxn>
                <a:cxn ang="T13">
                  <a:pos x="T6" y="T7"/>
                </a:cxn>
                <a:cxn ang="T14">
                  <a:pos x="T8" y="T9"/>
                </a:cxn>
              </a:cxnLst>
              <a:rect l="T15" t="T16" r="T17" b="T18"/>
              <a:pathLst>
                <a:path w="46" h="1">
                  <a:moveTo>
                    <a:pt x="45" y="0"/>
                  </a:moveTo>
                  <a:lnTo>
                    <a:pt x="30" y="0"/>
                  </a:lnTo>
                  <a:lnTo>
                    <a:pt x="0" y="0"/>
                  </a:lnTo>
                  <a:lnTo>
                    <a:pt x="30" y="0"/>
                  </a:lnTo>
                  <a:lnTo>
                    <a:pt x="45" y="0"/>
                  </a:lnTo>
                </a:path>
              </a:pathLst>
            </a:custGeom>
            <a:solidFill>
              <a:srgbClr val="00FF00"/>
            </a:solidFill>
            <a:ln w="12700" cap="rnd">
              <a:solidFill>
                <a:srgbClr val="000000"/>
              </a:solidFill>
              <a:round/>
              <a:headEnd/>
              <a:tailEnd/>
            </a:ln>
          </p:spPr>
          <p:txBody>
            <a:bodyPr/>
            <a:lstStyle/>
            <a:p>
              <a:endParaRPr lang="en-GB" dirty="0">
                <a:solidFill>
                  <a:srgbClr val="000000"/>
                </a:solidFill>
              </a:endParaRPr>
            </a:p>
          </p:txBody>
        </p:sp>
        <p:sp>
          <p:nvSpPr>
            <p:cNvPr id="217" name="Freeform 220"/>
            <p:cNvSpPr>
              <a:spLocks/>
            </p:cNvSpPr>
            <p:nvPr/>
          </p:nvSpPr>
          <p:spPr bwMode="auto">
            <a:xfrm>
              <a:off x="1372" y="1582"/>
              <a:ext cx="50" cy="47"/>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24"/>
                <a:gd name="T44" fmla="*/ 120 w 120"/>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18" name="Freeform 221"/>
            <p:cNvSpPr>
              <a:spLocks/>
            </p:cNvSpPr>
            <p:nvPr/>
          </p:nvSpPr>
          <p:spPr bwMode="auto">
            <a:xfrm>
              <a:off x="1365" y="1617"/>
              <a:ext cx="33" cy="41"/>
            </a:xfrm>
            <a:custGeom>
              <a:avLst/>
              <a:gdLst>
                <a:gd name="T0" fmla="*/ 0 w 76"/>
                <a:gd name="T1" fmla="*/ 0 h 108"/>
                <a:gd name="T2" fmla="*/ 0 w 76"/>
                <a:gd name="T3" fmla="*/ 0 h 108"/>
                <a:gd name="T4" fmla="*/ 0 w 76"/>
                <a:gd name="T5" fmla="*/ 0 h 108"/>
                <a:gd name="T6" fmla="*/ 0 w 76"/>
                <a:gd name="T7" fmla="*/ 0 h 108"/>
                <a:gd name="T8" fmla="*/ 0 w 76"/>
                <a:gd name="T9" fmla="*/ 0 h 108"/>
                <a:gd name="T10" fmla="*/ 0 w 76"/>
                <a:gd name="T11" fmla="*/ 0 h 108"/>
                <a:gd name="T12" fmla="*/ 0 w 76"/>
                <a:gd name="T13" fmla="*/ 0 h 108"/>
                <a:gd name="T14" fmla="*/ 0 w 76"/>
                <a:gd name="T15" fmla="*/ 0 h 108"/>
                <a:gd name="T16" fmla="*/ 0 w 76"/>
                <a:gd name="T17" fmla="*/ 0 h 108"/>
                <a:gd name="T18" fmla="*/ 0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08"/>
                <a:gd name="T32" fmla="*/ 76 w 7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19" name="Freeform 222"/>
            <p:cNvSpPr>
              <a:spLocks/>
            </p:cNvSpPr>
            <p:nvPr/>
          </p:nvSpPr>
          <p:spPr bwMode="auto">
            <a:xfrm>
              <a:off x="1300" y="1547"/>
              <a:ext cx="135" cy="53"/>
            </a:xfrm>
            <a:custGeom>
              <a:avLst/>
              <a:gdLst>
                <a:gd name="T0" fmla="*/ 0 w 315"/>
                <a:gd name="T1" fmla="*/ 0 h 139"/>
                <a:gd name="T2" fmla="*/ 0 w 315"/>
                <a:gd name="T3" fmla="*/ 0 h 139"/>
                <a:gd name="T4" fmla="*/ 0 w 315"/>
                <a:gd name="T5" fmla="*/ 0 h 139"/>
                <a:gd name="T6" fmla="*/ 0 w 315"/>
                <a:gd name="T7" fmla="*/ 0 h 139"/>
                <a:gd name="T8" fmla="*/ 0 w 315"/>
                <a:gd name="T9" fmla="*/ 0 h 139"/>
                <a:gd name="T10" fmla="*/ 0 w 315"/>
                <a:gd name="T11" fmla="*/ 0 h 139"/>
                <a:gd name="T12" fmla="*/ 0 w 315"/>
                <a:gd name="T13" fmla="*/ 0 h 139"/>
                <a:gd name="T14" fmla="*/ 0 w 315"/>
                <a:gd name="T15" fmla="*/ 0 h 139"/>
                <a:gd name="T16" fmla="*/ 0 w 315"/>
                <a:gd name="T17" fmla="*/ 0 h 139"/>
                <a:gd name="T18" fmla="*/ 0 w 315"/>
                <a:gd name="T19" fmla="*/ 0 h 139"/>
                <a:gd name="T20" fmla="*/ 0 w 315"/>
                <a:gd name="T21" fmla="*/ 0 h 139"/>
                <a:gd name="T22" fmla="*/ 0 w 315"/>
                <a:gd name="T23" fmla="*/ 0 h 139"/>
                <a:gd name="T24" fmla="*/ 0 w 315"/>
                <a:gd name="T25" fmla="*/ 0 h 139"/>
                <a:gd name="T26" fmla="*/ 0 w 315"/>
                <a:gd name="T27" fmla="*/ 0 h 139"/>
                <a:gd name="T28" fmla="*/ 0 w 315"/>
                <a:gd name="T29" fmla="*/ 0 h 139"/>
                <a:gd name="T30" fmla="*/ 0 w 315"/>
                <a:gd name="T31" fmla="*/ 0 h 139"/>
                <a:gd name="T32" fmla="*/ 0 w 315"/>
                <a:gd name="T33" fmla="*/ 0 h 139"/>
                <a:gd name="T34" fmla="*/ 0 w 315"/>
                <a:gd name="T35" fmla="*/ 0 h 139"/>
                <a:gd name="T36" fmla="*/ 0 w 315"/>
                <a:gd name="T37" fmla="*/ 0 h 139"/>
                <a:gd name="T38" fmla="*/ 0 w 315"/>
                <a:gd name="T39" fmla="*/ 0 h 139"/>
                <a:gd name="T40" fmla="*/ 0 w 315"/>
                <a:gd name="T41" fmla="*/ 0 h 139"/>
                <a:gd name="T42" fmla="*/ 0 w 315"/>
                <a:gd name="T43" fmla="*/ 0 h 139"/>
                <a:gd name="T44" fmla="*/ 0 w 315"/>
                <a:gd name="T45" fmla="*/ 0 h 139"/>
                <a:gd name="T46" fmla="*/ 0 w 315"/>
                <a:gd name="T47" fmla="*/ 0 h 139"/>
                <a:gd name="T48" fmla="*/ 0 w 315"/>
                <a:gd name="T49" fmla="*/ 0 h 139"/>
                <a:gd name="T50" fmla="*/ 0 w 315"/>
                <a:gd name="T51" fmla="*/ 0 h 139"/>
                <a:gd name="T52" fmla="*/ 0 w 315"/>
                <a:gd name="T53" fmla="*/ 0 h 139"/>
                <a:gd name="T54" fmla="*/ 0 w 315"/>
                <a:gd name="T55" fmla="*/ 0 h 139"/>
                <a:gd name="T56" fmla="*/ 0 w 315"/>
                <a:gd name="T57" fmla="*/ 0 h 139"/>
                <a:gd name="T58" fmla="*/ 0 w 315"/>
                <a:gd name="T59" fmla="*/ 0 h 139"/>
                <a:gd name="T60" fmla="*/ 0 w 315"/>
                <a:gd name="T61" fmla="*/ 0 h 139"/>
                <a:gd name="T62" fmla="*/ 0 w 315"/>
                <a:gd name="T63" fmla="*/ 0 h 139"/>
                <a:gd name="T64" fmla="*/ 0 w 315"/>
                <a:gd name="T65" fmla="*/ 0 h 139"/>
                <a:gd name="T66" fmla="*/ 0 w 315"/>
                <a:gd name="T67" fmla="*/ 0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9"/>
                <a:gd name="T104" fmla="*/ 315 w 315"/>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20" name="Freeform 223"/>
            <p:cNvSpPr>
              <a:spLocks/>
            </p:cNvSpPr>
            <p:nvPr/>
          </p:nvSpPr>
          <p:spPr bwMode="auto">
            <a:xfrm>
              <a:off x="1300" y="1547"/>
              <a:ext cx="20" cy="11"/>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 name="T21" fmla="*/ 0 w 46"/>
                <a:gd name="T22" fmla="*/ 0 h 31"/>
                <a:gd name="T23" fmla="*/ 46 w 4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1">
                  <a:moveTo>
                    <a:pt x="15" y="0"/>
                  </a:moveTo>
                  <a:lnTo>
                    <a:pt x="0" y="15"/>
                  </a:lnTo>
                  <a:lnTo>
                    <a:pt x="0" y="30"/>
                  </a:lnTo>
                  <a:lnTo>
                    <a:pt x="15" y="30"/>
                  </a:lnTo>
                  <a:lnTo>
                    <a:pt x="30" y="30"/>
                  </a:lnTo>
                  <a:lnTo>
                    <a:pt x="45" y="15"/>
                  </a:lnTo>
                  <a:lnTo>
                    <a:pt x="15"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21" name="Freeform 224"/>
            <p:cNvSpPr>
              <a:spLocks/>
            </p:cNvSpPr>
            <p:nvPr/>
          </p:nvSpPr>
          <p:spPr bwMode="auto">
            <a:xfrm>
              <a:off x="1391" y="1582"/>
              <a:ext cx="83" cy="70"/>
            </a:xfrm>
            <a:custGeom>
              <a:avLst/>
              <a:gdLst>
                <a:gd name="T0" fmla="*/ 0 w 194"/>
                <a:gd name="T1" fmla="*/ 0 h 185"/>
                <a:gd name="T2" fmla="*/ 0 w 194"/>
                <a:gd name="T3" fmla="*/ 0 h 185"/>
                <a:gd name="T4" fmla="*/ 0 w 194"/>
                <a:gd name="T5" fmla="*/ 0 h 185"/>
                <a:gd name="T6" fmla="*/ 0 w 194"/>
                <a:gd name="T7" fmla="*/ 0 h 185"/>
                <a:gd name="T8" fmla="*/ 0 w 194"/>
                <a:gd name="T9" fmla="*/ 0 h 185"/>
                <a:gd name="T10" fmla="*/ 0 w 194"/>
                <a:gd name="T11" fmla="*/ 0 h 185"/>
                <a:gd name="T12" fmla="*/ 0 w 194"/>
                <a:gd name="T13" fmla="*/ 0 h 185"/>
                <a:gd name="T14" fmla="*/ 0 w 194"/>
                <a:gd name="T15" fmla="*/ 0 h 185"/>
                <a:gd name="T16" fmla="*/ 0 w 194"/>
                <a:gd name="T17" fmla="*/ 0 h 185"/>
                <a:gd name="T18" fmla="*/ 0 w 194"/>
                <a:gd name="T19" fmla="*/ 0 h 185"/>
                <a:gd name="T20" fmla="*/ 0 w 194"/>
                <a:gd name="T21" fmla="*/ 0 h 185"/>
                <a:gd name="T22" fmla="*/ 0 w 194"/>
                <a:gd name="T23" fmla="*/ 0 h 185"/>
                <a:gd name="T24" fmla="*/ 0 w 194"/>
                <a:gd name="T25" fmla="*/ 0 h 185"/>
                <a:gd name="T26" fmla="*/ 0 w 194"/>
                <a:gd name="T27" fmla="*/ 0 h 185"/>
                <a:gd name="T28" fmla="*/ 0 w 194"/>
                <a:gd name="T29" fmla="*/ 0 h 185"/>
                <a:gd name="T30" fmla="*/ 0 w 194"/>
                <a:gd name="T31" fmla="*/ 0 h 185"/>
                <a:gd name="T32" fmla="*/ 0 w 194"/>
                <a:gd name="T33" fmla="*/ 0 h 185"/>
                <a:gd name="T34" fmla="*/ 0 w 194"/>
                <a:gd name="T35" fmla="*/ 0 h 185"/>
                <a:gd name="T36" fmla="*/ 0 w 194"/>
                <a:gd name="T37" fmla="*/ 0 h 185"/>
                <a:gd name="T38" fmla="*/ 0 w 194"/>
                <a:gd name="T39" fmla="*/ 0 h 185"/>
                <a:gd name="T40" fmla="*/ 0 w 194"/>
                <a:gd name="T41" fmla="*/ 0 h 185"/>
                <a:gd name="T42" fmla="*/ 0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185"/>
                <a:gd name="T68" fmla="*/ 194 w 194"/>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22" name="Freeform 225"/>
            <p:cNvSpPr>
              <a:spLocks/>
            </p:cNvSpPr>
            <p:nvPr/>
          </p:nvSpPr>
          <p:spPr bwMode="auto">
            <a:xfrm>
              <a:off x="1365" y="1622"/>
              <a:ext cx="166" cy="129"/>
            </a:xfrm>
            <a:custGeom>
              <a:avLst/>
              <a:gdLst>
                <a:gd name="T0" fmla="*/ 0 w 388"/>
                <a:gd name="T1" fmla="*/ 0 h 340"/>
                <a:gd name="T2" fmla="*/ 0 w 388"/>
                <a:gd name="T3" fmla="*/ 0 h 340"/>
                <a:gd name="T4" fmla="*/ 0 w 388"/>
                <a:gd name="T5" fmla="*/ 0 h 340"/>
                <a:gd name="T6" fmla="*/ 0 w 388"/>
                <a:gd name="T7" fmla="*/ 0 h 340"/>
                <a:gd name="T8" fmla="*/ 0 w 388"/>
                <a:gd name="T9" fmla="*/ 0 h 340"/>
                <a:gd name="T10" fmla="*/ 0 w 388"/>
                <a:gd name="T11" fmla="*/ 0 h 340"/>
                <a:gd name="T12" fmla="*/ 0 w 388"/>
                <a:gd name="T13" fmla="*/ 0 h 340"/>
                <a:gd name="T14" fmla="*/ 0 w 388"/>
                <a:gd name="T15" fmla="*/ 0 h 340"/>
                <a:gd name="T16" fmla="*/ 0 w 388"/>
                <a:gd name="T17" fmla="*/ 0 h 340"/>
                <a:gd name="T18" fmla="*/ 0 w 388"/>
                <a:gd name="T19" fmla="*/ 0 h 340"/>
                <a:gd name="T20" fmla="*/ 0 w 388"/>
                <a:gd name="T21" fmla="*/ 0 h 340"/>
                <a:gd name="T22" fmla="*/ 0 w 388"/>
                <a:gd name="T23" fmla="*/ 0 h 340"/>
                <a:gd name="T24" fmla="*/ 0 w 388"/>
                <a:gd name="T25" fmla="*/ 0 h 340"/>
                <a:gd name="T26" fmla="*/ 0 w 388"/>
                <a:gd name="T27" fmla="*/ 0 h 340"/>
                <a:gd name="T28" fmla="*/ 0 w 388"/>
                <a:gd name="T29" fmla="*/ 0 h 340"/>
                <a:gd name="T30" fmla="*/ 0 w 388"/>
                <a:gd name="T31" fmla="*/ 0 h 340"/>
                <a:gd name="T32" fmla="*/ 0 w 388"/>
                <a:gd name="T33" fmla="*/ 0 h 340"/>
                <a:gd name="T34" fmla="*/ 0 w 388"/>
                <a:gd name="T35" fmla="*/ 0 h 340"/>
                <a:gd name="T36" fmla="*/ 0 w 388"/>
                <a:gd name="T37" fmla="*/ 0 h 340"/>
                <a:gd name="T38" fmla="*/ 0 w 388"/>
                <a:gd name="T39" fmla="*/ 0 h 340"/>
                <a:gd name="T40" fmla="*/ 0 w 388"/>
                <a:gd name="T41" fmla="*/ 0 h 340"/>
                <a:gd name="T42" fmla="*/ 0 w 388"/>
                <a:gd name="T43" fmla="*/ 0 h 340"/>
                <a:gd name="T44" fmla="*/ 0 w 388"/>
                <a:gd name="T45" fmla="*/ 0 h 340"/>
                <a:gd name="T46" fmla="*/ 0 w 388"/>
                <a:gd name="T47" fmla="*/ 0 h 340"/>
                <a:gd name="T48" fmla="*/ 0 w 388"/>
                <a:gd name="T49" fmla="*/ 0 h 340"/>
                <a:gd name="T50" fmla="*/ 0 w 388"/>
                <a:gd name="T51" fmla="*/ 0 h 340"/>
                <a:gd name="T52" fmla="*/ 0 w 388"/>
                <a:gd name="T53" fmla="*/ 0 h 340"/>
                <a:gd name="T54" fmla="*/ 0 w 388"/>
                <a:gd name="T55" fmla="*/ 0 h 340"/>
                <a:gd name="T56" fmla="*/ 0 w 388"/>
                <a:gd name="T57" fmla="*/ 0 h 340"/>
                <a:gd name="T58" fmla="*/ 0 w 388"/>
                <a:gd name="T59" fmla="*/ 0 h 340"/>
                <a:gd name="T60" fmla="*/ 0 w 388"/>
                <a:gd name="T61" fmla="*/ 0 h 340"/>
                <a:gd name="T62" fmla="*/ 0 w 388"/>
                <a:gd name="T63" fmla="*/ 0 h 340"/>
                <a:gd name="T64" fmla="*/ 0 w 388"/>
                <a:gd name="T65" fmla="*/ 0 h 340"/>
                <a:gd name="T66" fmla="*/ 0 w 388"/>
                <a:gd name="T67" fmla="*/ 0 h 340"/>
                <a:gd name="T68" fmla="*/ 0 w 388"/>
                <a:gd name="T69" fmla="*/ 0 h 340"/>
                <a:gd name="T70" fmla="*/ 0 w 388"/>
                <a:gd name="T71" fmla="*/ 0 h 340"/>
                <a:gd name="T72" fmla="*/ 0 w 388"/>
                <a:gd name="T73" fmla="*/ 0 h 340"/>
                <a:gd name="T74" fmla="*/ 0 w 388"/>
                <a:gd name="T75" fmla="*/ 0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8"/>
                <a:gd name="T115" fmla="*/ 0 h 340"/>
                <a:gd name="T116" fmla="*/ 388 w 388"/>
                <a:gd name="T117" fmla="*/ 340 h 3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23" name="Freeform 226"/>
            <p:cNvSpPr>
              <a:spLocks/>
            </p:cNvSpPr>
            <p:nvPr/>
          </p:nvSpPr>
          <p:spPr bwMode="auto">
            <a:xfrm>
              <a:off x="1628" y="1564"/>
              <a:ext cx="205" cy="245"/>
            </a:xfrm>
            <a:custGeom>
              <a:avLst/>
              <a:gdLst>
                <a:gd name="T0" fmla="*/ 0 w 478"/>
                <a:gd name="T1" fmla="*/ 0 h 646"/>
                <a:gd name="T2" fmla="*/ 0 w 478"/>
                <a:gd name="T3" fmla="*/ 0 h 646"/>
                <a:gd name="T4" fmla="*/ 0 w 478"/>
                <a:gd name="T5" fmla="*/ 0 h 646"/>
                <a:gd name="T6" fmla="*/ 0 w 478"/>
                <a:gd name="T7" fmla="*/ 0 h 646"/>
                <a:gd name="T8" fmla="*/ 0 w 478"/>
                <a:gd name="T9" fmla="*/ 0 h 646"/>
                <a:gd name="T10" fmla="*/ 0 w 478"/>
                <a:gd name="T11" fmla="*/ 0 h 646"/>
                <a:gd name="T12" fmla="*/ 0 w 478"/>
                <a:gd name="T13" fmla="*/ 0 h 646"/>
                <a:gd name="T14" fmla="*/ 0 w 478"/>
                <a:gd name="T15" fmla="*/ 0 h 646"/>
                <a:gd name="T16" fmla="*/ 0 w 478"/>
                <a:gd name="T17" fmla="*/ 0 h 646"/>
                <a:gd name="T18" fmla="*/ 0 w 478"/>
                <a:gd name="T19" fmla="*/ 0 h 646"/>
                <a:gd name="T20" fmla="*/ 0 w 478"/>
                <a:gd name="T21" fmla="*/ 0 h 646"/>
                <a:gd name="T22" fmla="*/ 0 w 478"/>
                <a:gd name="T23" fmla="*/ 0 h 646"/>
                <a:gd name="T24" fmla="*/ 0 w 478"/>
                <a:gd name="T25" fmla="*/ 0 h 646"/>
                <a:gd name="T26" fmla="*/ 0 w 478"/>
                <a:gd name="T27" fmla="*/ 0 h 646"/>
                <a:gd name="T28" fmla="*/ 0 w 478"/>
                <a:gd name="T29" fmla="*/ 0 h 646"/>
                <a:gd name="T30" fmla="*/ 0 w 478"/>
                <a:gd name="T31" fmla="*/ 0 h 646"/>
                <a:gd name="T32" fmla="*/ 0 w 478"/>
                <a:gd name="T33" fmla="*/ 0 h 646"/>
                <a:gd name="T34" fmla="*/ 0 w 478"/>
                <a:gd name="T35" fmla="*/ 0 h 646"/>
                <a:gd name="T36" fmla="*/ 0 w 478"/>
                <a:gd name="T37" fmla="*/ 0 h 646"/>
                <a:gd name="T38" fmla="*/ 0 w 478"/>
                <a:gd name="T39" fmla="*/ 0 h 646"/>
                <a:gd name="T40" fmla="*/ 0 w 478"/>
                <a:gd name="T41" fmla="*/ 0 h 646"/>
                <a:gd name="T42" fmla="*/ 0 w 478"/>
                <a:gd name="T43" fmla="*/ 0 h 646"/>
                <a:gd name="T44" fmla="*/ 0 w 478"/>
                <a:gd name="T45" fmla="*/ 0 h 646"/>
                <a:gd name="T46" fmla="*/ 0 w 478"/>
                <a:gd name="T47" fmla="*/ 0 h 646"/>
                <a:gd name="T48" fmla="*/ 0 w 478"/>
                <a:gd name="T49" fmla="*/ 0 h 646"/>
                <a:gd name="T50" fmla="*/ 0 w 478"/>
                <a:gd name="T51" fmla="*/ 0 h 646"/>
                <a:gd name="T52" fmla="*/ 0 w 478"/>
                <a:gd name="T53" fmla="*/ 0 h 646"/>
                <a:gd name="T54" fmla="*/ 0 w 478"/>
                <a:gd name="T55" fmla="*/ 0 h 646"/>
                <a:gd name="T56" fmla="*/ 0 w 478"/>
                <a:gd name="T57" fmla="*/ 0 h 646"/>
                <a:gd name="T58" fmla="*/ 0 w 478"/>
                <a:gd name="T59" fmla="*/ 0 h 646"/>
                <a:gd name="T60" fmla="*/ 0 w 478"/>
                <a:gd name="T61" fmla="*/ 0 h 646"/>
                <a:gd name="T62" fmla="*/ 0 w 478"/>
                <a:gd name="T63" fmla="*/ 0 h 646"/>
                <a:gd name="T64" fmla="*/ 0 w 478"/>
                <a:gd name="T65" fmla="*/ 0 h 646"/>
                <a:gd name="T66" fmla="*/ 0 w 478"/>
                <a:gd name="T67" fmla="*/ 0 h 646"/>
                <a:gd name="T68" fmla="*/ 0 w 478"/>
                <a:gd name="T69" fmla="*/ 0 h 646"/>
                <a:gd name="T70" fmla="*/ 0 w 478"/>
                <a:gd name="T71" fmla="*/ 0 h 646"/>
                <a:gd name="T72" fmla="*/ 0 w 478"/>
                <a:gd name="T73" fmla="*/ 0 h 646"/>
                <a:gd name="T74" fmla="*/ 0 w 478"/>
                <a:gd name="T75" fmla="*/ 0 h 646"/>
                <a:gd name="T76" fmla="*/ 0 w 478"/>
                <a:gd name="T77" fmla="*/ 0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8"/>
                <a:gd name="T118" fmla="*/ 0 h 646"/>
                <a:gd name="T119" fmla="*/ 478 w 478"/>
                <a:gd name="T120" fmla="*/ 646 h 6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24" name="Freeform 227"/>
            <p:cNvSpPr>
              <a:spLocks/>
            </p:cNvSpPr>
            <p:nvPr/>
          </p:nvSpPr>
          <p:spPr bwMode="auto">
            <a:xfrm>
              <a:off x="1429" y="1564"/>
              <a:ext cx="153" cy="117"/>
            </a:xfrm>
            <a:custGeom>
              <a:avLst/>
              <a:gdLst>
                <a:gd name="T0" fmla="*/ 0 w 358"/>
                <a:gd name="T1" fmla="*/ 0 h 308"/>
                <a:gd name="T2" fmla="*/ 0 w 358"/>
                <a:gd name="T3" fmla="*/ 0 h 308"/>
                <a:gd name="T4" fmla="*/ 0 w 358"/>
                <a:gd name="T5" fmla="*/ 0 h 308"/>
                <a:gd name="T6" fmla="*/ 0 w 358"/>
                <a:gd name="T7" fmla="*/ 0 h 308"/>
                <a:gd name="T8" fmla="*/ 0 w 358"/>
                <a:gd name="T9" fmla="*/ 0 h 308"/>
                <a:gd name="T10" fmla="*/ 0 w 358"/>
                <a:gd name="T11" fmla="*/ 0 h 308"/>
                <a:gd name="T12" fmla="*/ 0 w 358"/>
                <a:gd name="T13" fmla="*/ 0 h 308"/>
                <a:gd name="T14" fmla="*/ 0 w 358"/>
                <a:gd name="T15" fmla="*/ 0 h 308"/>
                <a:gd name="T16" fmla="*/ 0 w 358"/>
                <a:gd name="T17" fmla="*/ 0 h 308"/>
                <a:gd name="T18" fmla="*/ 0 w 358"/>
                <a:gd name="T19" fmla="*/ 0 h 308"/>
                <a:gd name="T20" fmla="*/ 0 w 358"/>
                <a:gd name="T21" fmla="*/ 0 h 308"/>
                <a:gd name="T22" fmla="*/ 0 w 358"/>
                <a:gd name="T23" fmla="*/ 0 h 308"/>
                <a:gd name="T24" fmla="*/ 0 w 358"/>
                <a:gd name="T25" fmla="*/ 0 h 308"/>
                <a:gd name="T26" fmla="*/ 0 w 358"/>
                <a:gd name="T27" fmla="*/ 0 h 308"/>
                <a:gd name="T28" fmla="*/ 0 w 358"/>
                <a:gd name="T29" fmla="*/ 0 h 308"/>
                <a:gd name="T30" fmla="*/ 0 w 358"/>
                <a:gd name="T31" fmla="*/ 0 h 308"/>
                <a:gd name="T32" fmla="*/ 0 w 358"/>
                <a:gd name="T33" fmla="*/ 0 h 308"/>
                <a:gd name="T34" fmla="*/ 0 w 358"/>
                <a:gd name="T35" fmla="*/ 0 h 308"/>
                <a:gd name="T36" fmla="*/ 0 w 358"/>
                <a:gd name="T37" fmla="*/ 0 h 308"/>
                <a:gd name="T38" fmla="*/ 0 w 358"/>
                <a:gd name="T39" fmla="*/ 0 h 308"/>
                <a:gd name="T40" fmla="*/ 0 w 358"/>
                <a:gd name="T41" fmla="*/ 0 h 308"/>
                <a:gd name="T42" fmla="*/ 0 w 358"/>
                <a:gd name="T43" fmla="*/ 0 h 308"/>
                <a:gd name="T44" fmla="*/ 0 w 358"/>
                <a:gd name="T45" fmla="*/ 0 h 308"/>
                <a:gd name="T46" fmla="*/ 0 w 358"/>
                <a:gd name="T47" fmla="*/ 0 h 308"/>
                <a:gd name="T48" fmla="*/ 0 w 358"/>
                <a:gd name="T49" fmla="*/ 0 h 308"/>
                <a:gd name="T50" fmla="*/ 0 w 358"/>
                <a:gd name="T51" fmla="*/ 0 h 308"/>
                <a:gd name="T52" fmla="*/ 0 w 358"/>
                <a:gd name="T53" fmla="*/ 0 h 308"/>
                <a:gd name="T54" fmla="*/ 0 w 358"/>
                <a:gd name="T55" fmla="*/ 0 h 308"/>
                <a:gd name="T56" fmla="*/ 0 w 358"/>
                <a:gd name="T57" fmla="*/ 0 h 308"/>
                <a:gd name="T58" fmla="*/ 0 w 358"/>
                <a:gd name="T59" fmla="*/ 0 h 308"/>
                <a:gd name="T60" fmla="*/ 0 w 358"/>
                <a:gd name="T61" fmla="*/ 0 h 308"/>
                <a:gd name="T62" fmla="*/ 0 w 358"/>
                <a:gd name="T63" fmla="*/ 0 h 308"/>
                <a:gd name="T64" fmla="*/ 0 w 358"/>
                <a:gd name="T65" fmla="*/ 0 h 308"/>
                <a:gd name="T66" fmla="*/ 0 w 358"/>
                <a:gd name="T67" fmla="*/ 0 h 308"/>
                <a:gd name="T68" fmla="*/ 0 w 358"/>
                <a:gd name="T69" fmla="*/ 0 h 308"/>
                <a:gd name="T70" fmla="*/ 0 w 358"/>
                <a:gd name="T71" fmla="*/ 0 h 308"/>
                <a:gd name="T72" fmla="*/ 0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8"/>
                <a:gd name="T115" fmla="*/ 0 h 308"/>
                <a:gd name="T116" fmla="*/ 358 w 358"/>
                <a:gd name="T117" fmla="*/ 308 h 3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25" name="Line 228"/>
            <p:cNvSpPr>
              <a:spLocks noChangeShapeType="1"/>
            </p:cNvSpPr>
            <p:nvPr/>
          </p:nvSpPr>
          <p:spPr bwMode="auto">
            <a:xfrm>
              <a:off x="1499" y="1733"/>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26" name="Line 229"/>
            <p:cNvSpPr>
              <a:spLocks noChangeShapeType="1"/>
            </p:cNvSpPr>
            <p:nvPr/>
          </p:nvSpPr>
          <p:spPr bwMode="auto">
            <a:xfrm flipV="1">
              <a:off x="1506" y="1727"/>
              <a:ext cx="12"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27" name="Line 230"/>
            <p:cNvSpPr>
              <a:spLocks noChangeShapeType="1"/>
            </p:cNvSpPr>
            <p:nvPr/>
          </p:nvSpPr>
          <p:spPr bwMode="auto">
            <a:xfrm flipV="1">
              <a:off x="1518" y="1715"/>
              <a:ext cx="6"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28" name="Line 231"/>
            <p:cNvSpPr>
              <a:spLocks noChangeShapeType="1"/>
            </p:cNvSpPr>
            <p:nvPr/>
          </p:nvSpPr>
          <p:spPr bwMode="auto">
            <a:xfrm flipV="1">
              <a:off x="1524" y="1710"/>
              <a:ext cx="7"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29" name="Line 232"/>
            <p:cNvSpPr>
              <a:spLocks noChangeShapeType="1"/>
            </p:cNvSpPr>
            <p:nvPr/>
          </p:nvSpPr>
          <p:spPr bwMode="auto">
            <a:xfrm flipH="1" flipV="1">
              <a:off x="1524" y="1703"/>
              <a:ext cx="7"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30" name="Line 233"/>
            <p:cNvSpPr>
              <a:spLocks noChangeShapeType="1"/>
            </p:cNvSpPr>
            <p:nvPr/>
          </p:nvSpPr>
          <p:spPr bwMode="auto">
            <a:xfrm flipH="1">
              <a:off x="1518" y="1704"/>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31" name="Line 234"/>
            <p:cNvSpPr>
              <a:spLocks noChangeShapeType="1"/>
            </p:cNvSpPr>
            <p:nvPr/>
          </p:nvSpPr>
          <p:spPr bwMode="auto">
            <a:xfrm flipH="1">
              <a:off x="1506" y="1698"/>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32" name="Line 235"/>
            <p:cNvSpPr>
              <a:spLocks noChangeShapeType="1"/>
            </p:cNvSpPr>
            <p:nvPr/>
          </p:nvSpPr>
          <p:spPr bwMode="auto">
            <a:xfrm>
              <a:off x="1512" y="1733"/>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33" name="Line 236"/>
            <p:cNvSpPr>
              <a:spLocks noChangeShapeType="1"/>
            </p:cNvSpPr>
            <p:nvPr/>
          </p:nvSpPr>
          <p:spPr bwMode="auto">
            <a:xfrm>
              <a:off x="1512" y="1739"/>
              <a:ext cx="6"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34" name="Freeform 237"/>
            <p:cNvSpPr>
              <a:spLocks/>
            </p:cNvSpPr>
            <p:nvPr/>
          </p:nvSpPr>
          <p:spPr bwMode="auto">
            <a:xfrm>
              <a:off x="1512" y="1680"/>
              <a:ext cx="45" cy="65"/>
            </a:xfrm>
            <a:custGeom>
              <a:avLst/>
              <a:gdLst>
                <a:gd name="T0" fmla="*/ 0 w 106"/>
                <a:gd name="T1" fmla="*/ 0 h 170"/>
                <a:gd name="T2" fmla="*/ 0 w 106"/>
                <a:gd name="T3" fmla="*/ 0 h 170"/>
                <a:gd name="T4" fmla="*/ 0 w 106"/>
                <a:gd name="T5" fmla="*/ 0 h 170"/>
                <a:gd name="T6" fmla="*/ 0 w 106"/>
                <a:gd name="T7" fmla="*/ 0 h 170"/>
                <a:gd name="T8" fmla="*/ 0 w 106"/>
                <a:gd name="T9" fmla="*/ 0 h 170"/>
                <a:gd name="T10" fmla="*/ 0 w 106"/>
                <a:gd name="T11" fmla="*/ 0 h 170"/>
                <a:gd name="T12" fmla="*/ 0 w 106"/>
                <a:gd name="T13" fmla="*/ 0 h 170"/>
                <a:gd name="T14" fmla="*/ 0 w 106"/>
                <a:gd name="T15" fmla="*/ 0 h 170"/>
                <a:gd name="T16" fmla="*/ 0 w 106"/>
                <a:gd name="T17" fmla="*/ 0 h 170"/>
                <a:gd name="T18" fmla="*/ 0 w 106"/>
                <a:gd name="T19" fmla="*/ 0 h 170"/>
                <a:gd name="T20" fmla="*/ 0 w 106"/>
                <a:gd name="T21" fmla="*/ 0 h 170"/>
                <a:gd name="T22" fmla="*/ 0 w 106"/>
                <a:gd name="T23" fmla="*/ 0 h 170"/>
                <a:gd name="T24" fmla="*/ 0 w 106"/>
                <a:gd name="T25" fmla="*/ 0 h 170"/>
                <a:gd name="T26" fmla="*/ 0 w 106"/>
                <a:gd name="T27" fmla="*/ 0 h 170"/>
                <a:gd name="T28" fmla="*/ 0 w 106"/>
                <a:gd name="T29" fmla="*/ 0 h 170"/>
                <a:gd name="T30" fmla="*/ 0 w 106"/>
                <a:gd name="T31" fmla="*/ 0 h 170"/>
                <a:gd name="T32" fmla="*/ 0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70"/>
                <a:gd name="T53" fmla="*/ 106 w 106"/>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35" name="Freeform 238"/>
            <p:cNvSpPr>
              <a:spLocks/>
            </p:cNvSpPr>
            <p:nvPr/>
          </p:nvSpPr>
          <p:spPr bwMode="auto">
            <a:xfrm>
              <a:off x="1506" y="1674"/>
              <a:ext cx="32" cy="25"/>
            </a:xfrm>
            <a:custGeom>
              <a:avLst/>
              <a:gdLst>
                <a:gd name="T0" fmla="*/ 0 w 75"/>
                <a:gd name="T1" fmla="*/ 0 h 63"/>
                <a:gd name="T2" fmla="*/ 0 w 75"/>
                <a:gd name="T3" fmla="*/ 0 h 63"/>
                <a:gd name="T4" fmla="*/ 0 w 75"/>
                <a:gd name="T5" fmla="*/ 0 h 63"/>
                <a:gd name="T6" fmla="*/ 0 w 75"/>
                <a:gd name="T7" fmla="*/ 0 h 63"/>
                <a:gd name="T8" fmla="*/ 0 w 75"/>
                <a:gd name="T9" fmla="*/ 0 h 63"/>
                <a:gd name="T10" fmla="*/ 0 w 75"/>
                <a:gd name="T11" fmla="*/ 0 h 63"/>
                <a:gd name="T12" fmla="*/ 0 w 75"/>
                <a:gd name="T13" fmla="*/ 0 h 63"/>
                <a:gd name="T14" fmla="*/ 0 w 75"/>
                <a:gd name="T15" fmla="*/ 0 h 63"/>
                <a:gd name="T16" fmla="*/ 0 w 75"/>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3"/>
                <a:gd name="T29" fmla="*/ 75 w 75"/>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36" name="Freeform 239"/>
            <p:cNvSpPr>
              <a:spLocks/>
            </p:cNvSpPr>
            <p:nvPr/>
          </p:nvSpPr>
          <p:spPr bwMode="auto">
            <a:xfrm>
              <a:off x="1531" y="1668"/>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00FF00"/>
            </a:solidFill>
            <a:ln w="12700" cap="rnd">
              <a:solidFill>
                <a:srgbClr val="000000"/>
              </a:solidFill>
              <a:round/>
              <a:headEnd/>
              <a:tailEnd/>
            </a:ln>
          </p:spPr>
          <p:txBody>
            <a:bodyPr/>
            <a:lstStyle/>
            <a:p>
              <a:endParaRPr lang="en-GB" dirty="0">
                <a:solidFill>
                  <a:srgbClr val="000000"/>
                </a:solidFill>
              </a:endParaRPr>
            </a:p>
          </p:txBody>
        </p:sp>
        <p:sp>
          <p:nvSpPr>
            <p:cNvPr id="237" name="Freeform 240"/>
            <p:cNvSpPr>
              <a:spLocks/>
            </p:cNvSpPr>
            <p:nvPr/>
          </p:nvSpPr>
          <p:spPr bwMode="auto">
            <a:xfrm>
              <a:off x="1493" y="1674"/>
              <a:ext cx="7" cy="1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60000 65536"/>
                <a:gd name="T13" fmla="*/ 0 60000 65536"/>
                <a:gd name="T14" fmla="*/ 0 60000 65536"/>
                <a:gd name="T15" fmla="*/ 0 60000 65536"/>
                <a:gd name="T16" fmla="*/ 0 60000 65536"/>
                <a:gd name="T17" fmla="*/ 0 60000 65536"/>
                <a:gd name="T18" fmla="*/ 0 w 17"/>
                <a:gd name="T19" fmla="*/ 0 h 47"/>
                <a:gd name="T20" fmla="*/ 17 w 1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7" h="47">
                  <a:moveTo>
                    <a:pt x="0" y="31"/>
                  </a:moveTo>
                  <a:lnTo>
                    <a:pt x="16" y="46"/>
                  </a:lnTo>
                  <a:lnTo>
                    <a:pt x="16" y="15"/>
                  </a:lnTo>
                  <a:lnTo>
                    <a:pt x="16" y="0"/>
                  </a:lnTo>
                  <a:lnTo>
                    <a:pt x="0" y="15"/>
                  </a:lnTo>
                  <a:lnTo>
                    <a:pt x="0" y="31"/>
                  </a:lnTo>
                </a:path>
              </a:pathLst>
            </a:custGeom>
            <a:solidFill>
              <a:srgbClr val="FFFF0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238" name="Line 241"/>
            <p:cNvSpPr>
              <a:spLocks noChangeShapeType="1"/>
            </p:cNvSpPr>
            <p:nvPr/>
          </p:nvSpPr>
          <p:spPr bwMode="auto">
            <a:xfrm>
              <a:off x="1506" y="1698"/>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39" name="Line 242"/>
            <p:cNvSpPr>
              <a:spLocks noChangeShapeType="1"/>
            </p:cNvSpPr>
            <p:nvPr/>
          </p:nvSpPr>
          <p:spPr bwMode="auto">
            <a:xfrm flipH="1" flipV="1">
              <a:off x="1499" y="1692"/>
              <a:ext cx="7"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40" name="Line 243"/>
            <p:cNvSpPr>
              <a:spLocks noChangeShapeType="1"/>
            </p:cNvSpPr>
            <p:nvPr/>
          </p:nvSpPr>
          <p:spPr bwMode="auto">
            <a:xfrm>
              <a:off x="1531" y="1692"/>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41" name="Line 244"/>
            <p:cNvSpPr>
              <a:spLocks noChangeShapeType="1"/>
            </p:cNvSpPr>
            <p:nvPr/>
          </p:nvSpPr>
          <p:spPr bwMode="auto">
            <a:xfrm>
              <a:off x="1538" y="1680"/>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42" name="Line 245"/>
            <p:cNvSpPr>
              <a:spLocks noChangeShapeType="1"/>
            </p:cNvSpPr>
            <p:nvPr/>
          </p:nvSpPr>
          <p:spPr bwMode="auto">
            <a:xfrm>
              <a:off x="1531" y="1686"/>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43" name="Freeform 246"/>
            <p:cNvSpPr>
              <a:spLocks/>
            </p:cNvSpPr>
            <p:nvPr/>
          </p:nvSpPr>
          <p:spPr bwMode="auto">
            <a:xfrm>
              <a:off x="1774" y="1640"/>
              <a:ext cx="20" cy="12"/>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16"/>
                  </a:moveTo>
                  <a:lnTo>
                    <a:pt x="0" y="16"/>
                  </a:lnTo>
                  <a:lnTo>
                    <a:pt x="0" y="31"/>
                  </a:lnTo>
                  <a:lnTo>
                    <a:pt x="45" y="31"/>
                  </a:lnTo>
                  <a:lnTo>
                    <a:pt x="45" y="16"/>
                  </a:lnTo>
                  <a:lnTo>
                    <a:pt x="45" y="0"/>
                  </a:lnTo>
                  <a:lnTo>
                    <a:pt x="15" y="16"/>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44" name="Freeform 247"/>
            <p:cNvSpPr>
              <a:spLocks/>
            </p:cNvSpPr>
            <p:nvPr/>
          </p:nvSpPr>
          <p:spPr bwMode="auto">
            <a:xfrm>
              <a:off x="1557" y="1558"/>
              <a:ext cx="97" cy="88"/>
            </a:xfrm>
            <a:custGeom>
              <a:avLst/>
              <a:gdLst>
                <a:gd name="T0" fmla="*/ 0 w 225"/>
                <a:gd name="T1" fmla="*/ 0 h 232"/>
                <a:gd name="T2" fmla="*/ 0 w 225"/>
                <a:gd name="T3" fmla="*/ 0 h 232"/>
                <a:gd name="T4" fmla="*/ 0 w 225"/>
                <a:gd name="T5" fmla="*/ 0 h 232"/>
                <a:gd name="T6" fmla="*/ 0 w 225"/>
                <a:gd name="T7" fmla="*/ 0 h 232"/>
                <a:gd name="T8" fmla="*/ 0 w 225"/>
                <a:gd name="T9" fmla="*/ 0 h 232"/>
                <a:gd name="T10" fmla="*/ 0 w 225"/>
                <a:gd name="T11" fmla="*/ 0 h 232"/>
                <a:gd name="T12" fmla="*/ 0 w 225"/>
                <a:gd name="T13" fmla="*/ 0 h 232"/>
                <a:gd name="T14" fmla="*/ 0 w 225"/>
                <a:gd name="T15" fmla="*/ 0 h 232"/>
                <a:gd name="T16" fmla="*/ 0 w 225"/>
                <a:gd name="T17" fmla="*/ 0 h 232"/>
                <a:gd name="T18" fmla="*/ 0 w 225"/>
                <a:gd name="T19" fmla="*/ 0 h 232"/>
                <a:gd name="T20" fmla="*/ 0 w 225"/>
                <a:gd name="T21" fmla="*/ 0 h 232"/>
                <a:gd name="T22" fmla="*/ 0 w 225"/>
                <a:gd name="T23" fmla="*/ 0 h 232"/>
                <a:gd name="T24" fmla="*/ 0 w 225"/>
                <a:gd name="T25" fmla="*/ 0 h 232"/>
                <a:gd name="T26" fmla="*/ 0 w 225"/>
                <a:gd name="T27" fmla="*/ 0 h 232"/>
                <a:gd name="T28" fmla="*/ 0 w 225"/>
                <a:gd name="T29" fmla="*/ 0 h 232"/>
                <a:gd name="T30" fmla="*/ 0 w 225"/>
                <a:gd name="T31" fmla="*/ 0 h 232"/>
                <a:gd name="T32" fmla="*/ 0 w 225"/>
                <a:gd name="T33" fmla="*/ 0 h 232"/>
                <a:gd name="T34" fmla="*/ 0 w 225"/>
                <a:gd name="T35" fmla="*/ 0 h 232"/>
                <a:gd name="T36" fmla="*/ 0 w 225"/>
                <a:gd name="T37" fmla="*/ 0 h 232"/>
                <a:gd name="T38" fmla="*/ 0 w 225"/>
                <a:gd name="T39" fmla="*/ 0 h 232"/>
                <a:gd name="T40" fmla="*/ 0 w 225"/>
                <a:gd name="T41" fmla="*/ 0 h 232"/>
                <a:gd name="T42" fmla="*/ 0 w 225"/>
                <a:gd name="T43" fmla="*/ 0 h 232"/>
                <a:gd name="T44" fmla="*/ 0 w 225"/>
                <a:gd name="T45" fmla="*/ 0 h 232"/>
                <a:gd name="T46" fmla="*/ 0 w 225"/>
                <a:gd name="T47" fmla="*/ 0 h 232"/>
                <a:gd name="T48" fmla="*/ 0 w 225"/>
                <a:gd name="T49" fmla="*/ 0 h 232"/>
                <a:gd name="T50" fmla="*/ 0 w 225"/>
                <a:gd name="T51" fmla="*/ 0 h 232"/>
                <a:gd name="T52" fmla="*/ 0 w 225"/>
                <a:gd name="T53" fmla="*/ 0 h 232"/>
                <a:gd name="T54" fmla="*/ 0 w 225"/>
                <a:gd name="T55" fmla="*/ 0 h 232"/>
                <a:gd name="T56" fmla="*/ 0 w 225"/>
                <a:gd name="T57" fmla="*/ 0 h 232"/>
                <a:gd name="T58" fmla="*/ 0 w 225"/>
                <a:gd name="T59" fmla="*/ 0 h 232"/>
                <a:gd name="T60" fmla="*/ 0 w 225"/>
                <a:gd name="T61" fmla="*/ 0 h 232"/>
                <a:gd name="T62" fmla="*/ 0 w 225"/>
                <a:gd name="T63" fmla="*/ 0 h 232"/>
                <a:gd name="T64" fmla="*/ 0 w 225"/>
                <a:gd name="T65" fmla="*/ 0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32"/>
                <a:gd name="T101" fmla="*/ 225 w 225"/>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45" name="Freeform 248"/>
            <p:cNvSpPr>
              <a:spLocks/>
            </p:cNvSpPr>
            <p:nvPr/>
          </p:nvSpPr>
          <p:spPr bwMode="auto">
            <a:xfrm>
              <a:off x="1570" y="1564"/>
              <a:ext cx="102" cy="123"/>
            </a:xfrm>
            <a:custGeom>
              <a:avLst/>
              <a:gdLst>
                <a:gd name="T0" fmla="*/ 0 w 239"/>
                <a:gd name="T1" fmla="*/ 0 h 323"/>
                <a:gd name="T2" fmla="*/ 0 w 239"/>
                <a:gd name="T3" fmla="*/ 0 h 323"/>
                <a:gd name="T4" fmla="*/ 0 w 239"/>
                <a:gd name="T5" fmla="*/ 0 h 323"/>
                <a:gd name="T6" fmla="*/ 0 w 239"/>
                <a:gd name="T7" fmla="*/ 0 h 323"/>
                <a:gd name="T8" fmla="*/ 0 w 239"/>
                <a:gd name="T9" fmla="*/ 0 h 323"/>
                <a:gd name="T10" fmla="*/ 0 w 239"/>
                <a:gd name="T11" fmla="*/ 0 h 323"/>
                <a:gd name="T12" fmla="*/ 0 w 239"/>
                <a:gd name="T13" fmla="*/ 0 h 323"/>
                <a:gd name="T14" fmla="*/ 0 w 239"/>
                <a:gd name="T15" fmla="*/ 0 h 323"/>
                <a:gd name="T16" fmla="*/ 0 w 239"/>
                <a:gd name="T17" fmla="*/ 0 h 323"/>
                <a:gd name="T18" fmla="*/ 0 w 239"/>
                <a:gd name="T19" fmla="*/ 0 h 323"/>
                <a:gd name="T20" fmla="*/ 0 w 239"/>
                <a:gd name="T21" fmla="*/ 0 h 323"/>
                <a:gd name="T22" fmla="*/ 0 w 239"/>
                <a:gd name="T23" fmla="*/ 0 h 323"/>
                <a:gd name="T24" fmla="*/ 0 w 239"/>
                <a:gd name="T25" fmla="*/ 0 h 323"/>
                <a:gd name="T26" fmla="*/ 0 w 239"/>
                <a:gd name="T27" fmla="*/ 0 h 323"/>
                <a:gd name="T28" fmla="*/ 0 w 239"/>
                <a:gd name="T29" fmla="*/ 0 h 323"/>
                <a:gd name="T30" fmla="*/ 0 w 239"/>
                <a:gd name="T31" fmla="*/ 0 h 323"/>
                <a:gd name="T32" fmla="*/ 0 w 239"/>
                <a:gd name="T33" fmla="*/ 0 h 323"/>
                <a:gd name="T34" fmla="*/ 0 w 239"/>
                <a:gd name="T35" fmla="*/ 0 h 323"/>
                <a:gd name="T36" fmla="*/ 0 w 239"/>
                <a:gd name="T37" fmla="*/ 0 h 323"/>
                <a:gd name="T38" fmla="*/ 0 w 239"/>
                <a:gd name="T39" fmla="*/ 0 h 323"/>
                <a:gd name="T40" fmla="*/ 0 w 239"/>
                <a:gd name="T41" fmla="*/ 0 h 323"/>
                <a:gd name="T42" fmla="*/ 0 w 239"/>
                <a:gd name="T43" fmla="*/ 0 h 323"/>
                <a:gd name="T44" fmla="*/ 0 w 239"/>
                <a:gd name="T45" fmla="*/ 0 h 323"/>
                <a:gd name="T46" fmla="*/ 0 w 239"/>
                <a:gd name="T47" fmla="*/ 0 h 323"/>
                <a:gd name="T48" fmla="*/ 0 w 239"/>
                <a:gd name="T49" fmla="*/ 0 h 323"/>
                <a:gd name="T50" fmla="*/ 0 w 239"/>
                <a:gd name="T51" fmla="*/ 0 h 323"/>
                <a:gd name="T52" fmla="*/ 0 w 239"/>
                <a:gd name="T53" fmla="*/ 0 h 323"/>
                <a:gd name="T54" fmla="*/ 0 w 239"/>
                <a:gd name="T55" fmla="*/ 0 h 323"/>
                <a:gd name="T56" fmla="*/ 0 w 239"/>
                <a:gd name="T57" fmla="*/ 0 h 323"/>
                <a:gd name="T58" fmla="*/ 0 w 239"/>
                <a:gd name="T59" fmla="*/ 0 h 323"/>
                <a:gd name="T60" fmla="*/ 0 w 239"/>
                <a:gd name="T61" fmla="*/ 0 h 323"/>
                <a:gd name="T62" fmla="*/ 0 w 239"/>
                <a:gd name="T63" fmla="*/ 0 h 323"/>
                <a:gd name="T64" fmla="*/ 0 w 239"/>
                <a:gd name="T65" fmla="*/ 0 h 323"/>
                <a:gd name="T66" fmla="*/ 0 w 239"/>
                <a:gd name="T67" fmla="*/ 0 h 323"/>
                <a:gd name="T68" fmla="*/ 0 w 239"/>
                <a:gd name="T69" fmla="*/ 0 h 323"/>
                <a:gd name="T70" fmla="*/ 0 w 239"/>
                <a:gd name="T71" fmla="*/ 0 h 323"/>
                <a:gd name="T72" fmla="*/ 0 w 239"/>
                <a:gd name="T73" fmla="*/ 0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323"/>
                <a:gd name="T113" fmla="*/ 239 w 239"/>
                <a:gd name="T114" fmla="*/ 323 h 3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46" name="Line 249"/>
            <p:cNvSpPr>
              <a:spLocks noChangeShapeType="1"/>
            </p:cNvSpPr>
            <p:nvPr/>
          </p:nvSpPr>
          <p:spPr bwMode="auto">
            <a:xfrm>
              <a:off x="1653" y="1605"/>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47" name="Freeform 250"/>
            <p:cNvSpPr>
              <a:spLocks/>
            </p:cNvSpPr>
            <p:nvPr/>
          </p:nvSpPr>
          <p:spPr bwMode="auto">
            <a:xfrm>
              <a:off x="1769" y="1657"/>
              <a:ext cx="44" cy="42"/>
            </a:xfrm>
            <a:custGeom>
              <a:avLst/>
              <a:gdLst>
                <a:gd name="T0" fmla="*/ 0 w 106"/>
                <a:gd name="T1" fmla="*/ 0 h 109"/>
                <a:gd name="T2" fmla="*/ 0 w 106"/>
                <a:gd name="T3" fmla="*/ 0 h 109"/>
                <a:gd name="T4" fmla="*/ 0 w 106"/>
                <a:gd name="T5" fmla="*/ 0 h 109"/>
                <a:gd name="T6" fmla="*/ 0 w 106"/>
                <a:gd name="T7" fmla="*/ 0 h 109"/>
                <a:gd name="T8" fmla="*/ 0 w 106"/>
                <a:gd name="T9" fmla="*/ 0 h 109"/>
                <a:gd name="T10" fmla="*/ 0 w 106"/>
                <a:gd name="T11" fmla="*/ 0 h 109"/>
                <a:gd name="T12" fmla="*/ 0 w 106"/>
                <a:gd name="T13" fmla="*/ 0 h 109"/>
                <a:gd name="T14" fmla="*/ 0 w 106"/>
                <a:gd name="T15" fmla="*/ 0 h 109"/>
                <a:gd name="T16" fmla="*/ 0 w 106"/>
                <a:gd name="T17" fmla="*/ 0 h 109"/>
                <a:gd name="T18" fmla="*/ 0 w 106"/>
                <a:gd name="T19" fmla="*/ 0 h 109"/>
                <a:gd name="T20" fmla="*/ 0 w 106"/>
                <a:gd name="T21" fmla="*/ 0 h 109"/>
                <a:gd name="T22" fmla="*/ 0 w 106"/>
                <a:gd name="T23" fmla="*/ 0 h 109"/>
                <a:gd name="T24" fmla="*/ 0 w 106"/>
                <a:gd name="T25" fmla="*/ 0 h 109"/>
                <a:gd name="T26" fmla="*/ 0 w 106"/>
                <a:gd name="T27" fmla="*/ 0 h 109"/>
                <a:gd name="T28" fmla="*/ 0 w 106"/>
                <a:gd name="T29" fmla="*/ 0 h 109"/>
                <a:gd name="T30" fmla="*/ 0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09"/>
                <a:gd name="T53" fmla="*/ 106 w 106"/>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48" name="Freeform 251"/>
            <p:cNvSpPr>
              <a:spLocks/>
            </p:cNvSpPr>
            <p:nvPr/>
          </p:nvSpPr>
          <p:spPr bwMode="auto">
            <a:xfrm>
              <a:off x="1711" y="1628"/>
              <a:ext cx="58" cy="30"/>
            </a:xfrm>
            <a:custGeom>
              <a:avLst/>
              <a:gdLst>
                <a:gd name="T0" fmla="*/ 0 w 135"/>
                <a:gd name="T1" fmla="*/ 0 h 77"/>
                <a:gd name="T2" fmla="*/ 0 w 135"/>
                <a:gd name="T3" fmla="*/ 0 h 77"/>
                <a:gd name="T4" fmla="*/ 0 w 135"/>
                <a:gd name="T5" fmla="*/ 0 h 77"/>
                <a:gd name="T6" fmla="*/ 0 w 135"/>
                <a:gd name="T7" fmla="*/ 0 h 77"/>
                <a:gd name="T8" fmla="*/ 0 w 135"/>
                <a:gd name="T9" fmla="*/ 0 h 77"/>
                <a:gd name="T10" fmla="*/ 0 w 135"/>
                <a:gd name="T11" fmla="*/ 0 h 77"/>
                <a:gd name="T12" fmla="*/ 0 w 135"/>
                <a:gd name="T13" fmla="*/ 0 h 77"/>
                <a:gd name="T14" fmla="*/ 0 w 135"/>
                <a:gd name="T15" fmla="*/ 0 h 77"/>
                <a:gd name="T16" fmla="*/ 0 w 135"/>
                <a:gd name="T17" fmla="*/ 0 h 77"/>
                <a:gd name="T18" fmla="*/ 0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77"/>
                <a:gd name="T32" fmla="*/ 135 w 135"/>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49" name="Line 252"/>
            <p:cNvSpPr>
              <a:spLocks noChangeShapeType="1"/>
            </p:cNvSpPr>
            <p:nvPr/>
          </p:nvSpPr>
          <p:spPr bwMode="auto">
            <a:xfrm>
              <a:off x="1653" y="1593"/>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50" name="Freeform 253"/>
            <p:cNvSpPr>
              <a:spLocks/>
            </p:cNvSpPr>
            <p:nvPr/>
          </p:nvSpPr>
          <p:spPr bwMode="auto">
            <a:xfrm>
              <a:off x="1251" y="1117"/>
              <a:ext cx="1000" cy="465"/>
            </a:xfrm>
            <a:custGeom>
              <a:avLst/>
              <a:gdLst>
                <a:gd name="T0" fmla="*/ 0 w 2327"/>
                <a:gd name="T1" fmla="*/ 0 h 1231"/>
                <a:gd name="T2" fmla="*/ 0 w 2327"/>
                <a:gd name="T3" fmla="*/ 0 h 1231"/>
                <a:gd name="T4" fmla="*/ 0 w 2327"/>
                <a:gd name="T5" fmla="*/ 0 h 1231"/>
                <a:gd name="T6" fmla="*/ 0 w 2327"/>
                <a:gd name="T7" fmla="*/ 0 h 1231"/>
                <a:gd name="T8" fmla="*/ 0 w 2327"/>
                <a:gd name="T9" fmla="*/ 0 h 1231"/>
                <a:gd name="T10" fmla="*/ 0 w 2327"/>
                <a:gd name="T11" fmla="*/ 0 h 1231"/>
                <a:gd name="T12" fmla="*/ 0 w 2327"/>
                <a:gd name="T13" fmla="*/ 0 h 1231"/>
                <a:gd name="T14" fmla="*/ 0 w 2327"/>
                <a:gd name="T15" fmla="*/ 0 h 1231"/>
                <a:gd name="T16" fmla="*/ 0 w 2327"/>
                <a:gd name="T17" fmla="*/ 0 h 1231"/>
                <a:gd name="T18" fmla="*/ 0 w 2327"/>
                <a:gd name="T19" fmla="*/ 0 h 1231"/>
                <a:gd name="T20" fmla="*/ 0 w 2327"/>
                <a:gd name="T21" fmla="*/ 0 h 1231"/>
                <a:gd name="T22" fmla="*/ 0 w 2327"/>
                <a:gd name="T23" fmla="*/ 0 h 1231"/>
                <a:gd name="T24" fmla="*/ 0 w 2327"/>
                <a:gd name="T25" fmla="*/ 0 h 1231"/>
                <a:gd name="T26" fmla="*/ 0 w 2327"/>
                <a:gd name="T27" fmla="*/ 0 h 1231"/>
                <a:gd name="T28" fmla="*/ 0 w 2327"/>
                <a:gd name="T29" fmla="*/ 0 h 1231"/>
                <a:gd name="T30" fmla="*/ 0 w 2327"/>
                <a:gd name="T31" fmla="*/ 0 h 1231"/>
                <a:gd name="T32" fmla="*/ 0 w 2327"/>
                <a:gd name="T33" fmla="*/ 0 h 1231"/>
                <a:gd name="T34" fmla="*/ 0 w 2327"/>
                <a:gd name="T35" fmla="*/ 0 h 1231"/>
                <a:gd name="T36" fmla="*/ 0 w 2327"/>
                <a:gd name="T37" fmla="*/ 0 h 1231"/>
                <a:gd name="T38" fmla="*/ 0 w 2327"/>
                <a:gd name="T39" fmla="*/ 0 h 1231"/>
                <a:gd name="T40" fmla="*/ 0 w 2327"/>
                <a:gd name="T41" fmla="*/ 0 h 1231"/>
                <a:gd name="T42" fmla="*/ 0 w 2327"/>
                <a:gd name="T43" fmla="*/ 0 h 1231"/>
                <a:gd name="T44" fmla="*/ 0 w 2327"/>
                <a:gd name="T45" fmla="*/ 0 h 1231"/>
                <a:gd name="T46" fmla="*/ 0 w 2327"/>
                <a:gd name="T47" fmla="*/ 0 h 1231"/>
                <a:gd name="T48" fmla="*/ 0 w 2327"/>
                <a:gd name="T49" fmla="*/ 0 h 1231"/>
                <a:gd name="T50" fmla="*/ 0 w 2327"/>
                <a:gd name="T51" fmla="*/ 0 h 1231"/>
                <a:gd name="T52" fmla="*/ 0 w 2327"/>
                <a:gd name="T53" fmla="*/ 0 h 1231"/>
                <a:gd name="T54" fmla="*/ 0 w 2327"/>
                <a:gd name="T55" fmla="*/ 0 h 1231"/>
                <a:gd name="T56" fmla="*/ 0 w 2327"/>
                <a:gd name="T57" fmla="*/ 0 h 1231"/>
                <a:gd name="T58" fmla="*/ 0 w 2327"/>
                <a:gd name="T59" fmla="*/ 0 h 1231"/>
                <a:gd name="T60" fmla="*/ 0 w 2327"/>
                <a:gd name="T61" fmla="*/ 0 h 1231"/>
                <a:gd name="T62" fmla="*/ 0 w 2327"/>
                <a:gd name="T63" fmla="*/ 0 h 1231"/>
                <a:gd name="T64" fmla="*/ 0 w 2327"/>
                <a:gd name="T65" fmla="*/ 0 h 1231"/>
                <a:gd name="T66" fmla="*/ 0 w 2327"/>
                <a:gd name="T67" fmla="*/ 0 h 1231"/>
                <a:gd name="T68" fmla="*/ 0 w 2327"/>
                <a:gd name="T69" fmla="*/ 0 h 1231"/>
                <a:gd name="T70" fmla="*/ 0 w 2327"/>
                <a:gd name="T71" fmla="*/ 0 h 1231"/>
                <a:gd name="T72" fmla="*/ 0 w 2327"/>
                <a:gd name="T73" fmla="*/ 0 h 1231"/>
                <a:gd name="T74" fmla="*/ 0 w 2327"/>
                <a:gd name="T75" fmla="*/ 0 h 1231"/>
                <a:gd name="T76" fmla="*/ 0 w 2327"/>
                <a:gd name="T77" fmla="*/ 0 h 1231"/>
                <a:gd name="T78" fmla="*/ 0 w 2327"/>
                <a:gd name="T79" fmla="*/ 0 h 1231"/>
                <a:gd name="T80" fmla="*/ 0 w 2327"/>
                <a:gd name="T81" fmla="*/ 0 h 1231"/>
                <a:gd name="T82" fmla="*/ 0 w 2327"/>
                <a:gd name="T83" fmla="*/ 0 h 1231"/>
                <a:gd name="T84" fmla="*/ 0 w 2327"/>
                <a:gd name="T85" fmla="*/ 0 h 1231"/>
                <a:gd name="T86" fmla="*/ 0 w 2327"/>
                <a:gd name="T87" fmla="*/ 0 h 1231"/>
                <a:gd name="T88" fmla="*/ 0 w 2327"/>
                <a:gd name="T89" fmla="*/ 0 h 1231"/>
                <a:gd name="T90" fmla="*/ 0 w 2327"/>
                <a:gd name="T91" fmla="*/ 0 h 1231"/>
                <a:gd name="T92" fmla="*/ 0 w 2327"/>
                <a:gd name="T93" fmla="*/ 0 h 1231"/>
                <a:gd name="T94" fmla="*/ 0 w 2327"/>
                <a:gd name="T95" fmla="*/ 0 h 1231"/>
                <a:gd name="T96" fmla="*/ 0 w 2327"/>
                <a:gd name="T97" fmla="*/ 0 h 1231"/>
                <a:gd name="T98" fmla="*/ 0 w 2327"/>
                <a:gd name="T99" fmla="*/ 0 h 1231"/>
                <a:gd name="T100" fmla="*/ 0 w 2327"/>
                <a:gd name="T101" fmla="*/ 0 h 1231"/>
                <a:gd name="T102" fmla="*/ 0 w 2327"/>
                <a:gd name="T103" fmla="*/ 0 h 1231"/>
                <a:gd name="T104" fmla="*/ 0 w 2327"/>
                <a:gd name="T105" fmla="*/ 0 h 1231"/>
                <a:gd name="T106" fmla="*/ 0 w 2327"/>
                <a:gd name="T107" fmla="*/ 0 h 1231"/>
                <a:gd name="T108" fmla="*/ 0 w 2327"/>
                <a:gd name="T109" fmla="*/ 0 h 1231"/>
                <a:gd name="T110" fmla="*/ 0 w 2327"/>
                <a:gd name="T111" fmla="*/ 0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27"/>
                <a:gd name="T169" fmla="*/ 0 h 1231"/>
                <a:gd name="T170" fmla="*/ 2327 w 2327"/>
                <a:gd name="T171" fmla="*/ 1231 h 12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FF0040"/>
            </a:solidFill>
            <a:ln w="9525" cap="rnd">
              <a:solidFill>
                <a:srgbClr val="000000"/>
              </a:solidFill>
              <a:round/>
              <a:headEnd/>
              <a:tailEnd/>
            </a:ln>
          </p:spPr>
          <p:txBody>
            <a:bodyPr/>
            <a:lstStyle/>
            <a:p>
              <a:endParaRPr lang="en-GB" dirty="0">
                <a:solidFill>
                  <a:srgbClr val="000000"/>
                </a:solidFill>
              </a:endParaRPr>
            </a:p>
          </p:txBody>
        </p:sp>
        <p:sp>
          <p:nvSpPr>
            <p:cNvPr id="251" name="Freeform 254"/>
            <p:cNvSpPr>
              <a:spLocks/>
            </p:cNvSpPr>
            <p:nvPr/>
          </p:nvSpPr>
          <p:spPr bwMode="auto">
            <a:xfrm>
              <a:off x="1248" y="1117"/>
              <a:ext cx="1007" cy="471"/>
            </a:xfrm>
            <a:custGeom>
              <a:avLst/>
              <a:gdLst>
                <a:gd name="T0" fmla="*/ 0 w 2342"/>
                <a:gd name="T1" fmla="*/ 0 h 1246"/>
                <a:gd name="T2" fmla="*/ 0 w 2342"/>
                <a:gd name="T3" fmla="*/ 0 h 1246"/>
                <a:gd name="T4" fmla="*/ 0 w 2342"/>
                <a:gd name="T5" fmla="*/ 0 h 1246"/>
                <a:gd name="T6" fmla="*/ 0 w 2342"/>
                <a:gd name="T7" fmla="*/ 0 h 1246"/>
                <a:gd name="T8" fmla="*/ 0 w 2342"/>
                <a:gd name="T9" fmla="*/ 0 h 1246"/>
                <a:gd name="T10" fmla="*/ 0 w 2342"/>
                <a:gd name="T11" fmla="*/ 0 h 1246"/>
                <a:gd name="T12" fmla="*/ 0 w 2342"/>
                <a:gd name="T13" fmla="*/ 0 h 1246"/>
                <a:gd name="T14" fmla="*/ 0 w 2342"/>
                <a:gd name="T15" fmla="*/ 0 h 1246"/>
                <a:gd name="T16" fmla="*/ 0 w 2342"/>
                <a:gd name="T17" fmla="*/ 0 h 1246"/>
                <a:gd name="T18" fmla="*/ 0 w 2342"/>
                <a:gd name="T19" fmla="*/ 0 h 1246"/>
                <a:gd name="T20" fmla="*/ 0 w 2342"/>
                <a:gd name="T21" fmla="*/ 0 h 1246"/>
                <a:gd name="T22" fmla="*/ 0 w 2342"/>
                <a:gd name="T23" fmla="*/ 0 h 1246"/>
                <a:gd name="T24" fmla="*/ 0 w 2342"/>
                <a:gd name="T25" fmla="*/ 0 h 1246"/>
                <a:gd name="T26" fmla="*/ 0 w 2342"/>
                <a:gd name="T27" fmla="*/ 0 h 1246"/>
                <a:gd name="T28" fmla="*/ 0 w 2342"/>
                <a:gd name="T29" fmla="*/ 0 h 1246"/>
                <a:gd name="T30" fmla="*/ 0 w 2342"/>
                <a:gd name="T31" fmla="*/ 0 h 1246"/>
                <a:gd name="T32" fmla="*/ 0 w 2342"/>
                <a:gd name="T33" fmla="*/ 0 h 1246"/>
                <a:gd name="T34" fmla="*/ 0 w 2342"/>
                <a:gd name="T35" fmla="*/ 0 h 1246"/>
                <a:gd name="T36" fmla="*/ 0 w 2342"/>
                <a:gd name="T37" fmla="*/ 0 h 1246"/>
                <a:gd name="T38" fmla="*/ 0 w 2342"/>
                <a:gd name="T39" fmla="*/ 0 h 1246"/>
                <a:gd name="T40" fmla="*/ 0 w 2342"/>
                <a:gd name="T41" fmla="*/ 0 h 1246"/>
                <a:gd name="T42" fmla="*/ 0 w 2342"/>
                <a:gd name="T43" fmla="*/ 0 h 1246"/>
                <a:gd name="T44" fmla="*/ 0 w 2342"/>
                <a:gd name="T45" fmla="*/ 0 h 1246"/>
                <a:gd name="T46" fmla="*/ 0 w 2342"/>
                <a:gd name="T47" fmla="*/ 0 h 1246"/>
                <a:gd name="T48" fmla="*/ 0 w 2342"/>
                <a:gd name="T49" fmla="*/ 0 h 1246"/>
                <a:gd name="T50" fmla="*/ 0 w 2342"/>
                <a:gd name="T51" fmla="*/ 0 h 1246"/>
                <a:gd name="T52" fmla="*/ 0 w 2342"/>
                <a:gd name="T53" fmla="*/ 0 h 1246"/>
                <a:gd name="T54" fmla="*/ 0 w 2342"/>
                <a:gd name="T55" fmla="*/ 0 h 1246"/>
                <a:gd name="T56" fmla="*/ 0 w 2342"/>
                <a:gd name="T57" fmla="*/ 0 h 1246"/>
                <a:gd name="T58" fmla="*/ 0 w 2342"/>
                <a:gd name="T59" fmla="*/ 0 h 1246"/>
                <a:gd name="T60" fmla="*/ 0 w 2342"/>
                <a:gd name="T61" fmla="*/ 0 h 1246"/>
                <a:gd name="T62" fmla="*/ 0 w 2342"/>
                <a:gd name="T63" fmla="*/ 0 h 1246"/>
                <a:gd name="T64" fmla="*/ 0 w 2342"/>
                <a:gd name="T65" fmla="*/ 0 h 1246"/>
                <a:gd name="T66" fmla="*/ 0 w 2342"/>
                <a:gd name="T67" fmla="*/ 0 h 1246"/>
                <a:gd name="T68" fmla="*/ 0 w 2342"/>
                <a:gd name="T69" fmla="*/ 0 h 1246"/>
                <a:gd name="T70" fmla="*/ 0 w 2342"/>
                <a:gd name="T71" fmla="*/ 0 h 1246"/>
                <a:gd name="T72" fmla="*/ 0 w 2342"/>
                <a:gd name="T73" fmla="*/ 0 h 1246"/>
                <a:gd name="T74" fmla="*/ 0 w 2342"/>
                <a:gd name="T75" fmla="*/ 0 h 1246"/>
                <a:gd name="T76" fmla="*/ 0 w 2342"/>
                <a:gd name="T77" fmla="*/ 0 h 1246"/>
                <a:gd name="T78" fmla="*/ 0 w 2342"/>
                <a:gd name="T79" fmla="*/ 0 h 1246"/>
                <a:gd name="T80" fmla="*/ 0 w 2342"/>
                <a:gd name="T81" fmla="*/ 0 h 1246"/>
                <a:gd name="T82" fmla="*/ 0 w 2342"/>
                <a:gd name="T83" fmla="*/ 0 h 1246"/>
                <a:gd name="T84" fmla="*/ 0 w 2342"/>
                <a:gd name="T85" fmla="*/ 0 h 1246"/>
                <a:gd name="T86" fmla="*/ 0 w 2342"/>
                <a:gd name="T87" fmla="*/ 0 h 1246"/>
                <a:gd name="T88" fmla="*/ 0 w 2342"/>
                <a:gd name="T89" fmla="*/ 0 h 1246"/>
                <a:gd name="T90" fmla="*/ 0 w 2342"/>
                <a:gd name="T91" fmla="*/ 0 h 1246"/>
                <a:gd name="T92" fmla="*/ 0 w 2342"/>
                <a:gd name="T93" fmla="*/ 0 h 1246"/>
                <a:gd name="T94" fmla="*/ 0 w 2342"/>
                <a:gd name="T95" fmla="*/ 0 h 1246"/>
                <a:gd name="T96" fmla="*/ 0 w 2342"/>
                <a:gd name="T97" fmla="*/ 0 h 1246"/>
                <a:gd name="T98" fmla="*/ 0 w 2342"/>
                <a:gd name="T99" fmla="*/ 0 h 1246"/>
                <a:gd name="T100" fmla="*/ 0 w 2342"/>
                <a:gd name="T101" fmla="*/ 0 h 1246"/>
                <a:gd name="T102" fmla="*/ 0 w 2342"/>
                <a:gd name="T103" fmla="*/ 0 h 1246"/>
                <a:gd name="T104" fmla="*/ 0 w 2342"/>
                <a:gd name="T105" fmla="*/ 0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2"/>
                <a:gd name="T160" fmla="*/ 0 h 1246"/>
                <a:gd name="T161" fmla="*/ 2342 w 2342"/>
                <a:gd name="T162" fmla="*/ 1246 h 1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noFill/>
            <a:ln w="127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dirty="0">
                <a:solidFill>
                  <a:srgbClr val="000000"/>
                </a:solidFill>
              </a:endParaRPr>
            </a:p>
          </p:txBody>
        </p:sp>
        <p:sp>
          <p:nvSpPr>
            <p:cNvPr id="252" name="Freeform 255"/>
            <p:cNvSpPr>
              <a:spLocks/>
            </p:cNvSpPr>
            <p:nvPr/>
          </p:nvSpPr>
          <p:spPr bwMode="auto">
            <a:xfrm>
              <a:off x="1621" y="1471"/>
              <a:ext cx="38" cy="19"/>
            </a:xfrm>
            <a:custGeom>
              <a:avLst/>
              <a:gdLst>
                <a:gd name="T0" fmla="*/ 0 w 90"/>
                <a:gd name="T1" fmla="*/ 0 h 47"/>
                <a:gd name="T2" fmla="*/ 0 w 90"/>
                <a:gd name="T3" fmla="*/ 0 h 47"/>
                <a:gd name="T4" fmla="*/ 0 w 90"/>
                <a:gd name="T5" fmla="*/ 0 h 47"/>
                <a:gd name="T6" fmla="*/ 0 w 90"/>
                <a:gd name="T7" fmla="*/ 0 h 47"/>
                <a:gd name="T8" fmla="*/ 0 w 90"/>
                <a:gd name="T9" fmla="*/ 0 h 47"/>
                <a:gd name="T10" fmla="*/ 0 w 90"/>
                <a:gd name="T11" fmla="*/ 0 h 47"/>
                <a:gd name="T12" fmla="*/ 0 w 90"/>
                <a:gd name="T13" fmla="*/ 0 h 47"/>
                <a:gd name="T14" fmla="*/ 0 60000 65536"/>
                <a:gd name="T15" fmla="*/ 0 60000 65536"/>
                <a:gd name="T16" fmla="*/ 0 60000 65536"/>
                <a:gd name="T17" fmla="*/ 0 60000 65536"/>
                <a:gd name="T18" fmla="*/ 0 60000 65536"/>
                <a:gd name="T19" fmla="*/ 0 60000 65536"/>
                <a:gd name="T20" fmla="*/ 0 60000 65536"/>
                <a:gd name="T21" fmla="*/ 0 w 90"/>
                <a:gd name="T22" fmla="*/ 0 h 47"/>
                <a:gd name="T23" fmla="*/ 90 w 9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7">
                  <a:moveTo>
                    <a:pt x="30" y="46"/>
                  </a:moveTo>
                  <a:lnTo>
                    <a:pt x="0" y="46"/>
                  </a:lnTo>
                  <a:lnTo>
                    <a:pt x="0" y="0"/>
                  </a:lnTo>
                  <a:lnTo>
                    <a:pt x="89" y="0"/>
                  </a:lnTo>
                  <a:lnTo>
                    <a:pt x="89" y="15"/>
                  </a:lnTo>
                  <a:lnTo>
                    <a:pt x="45" y="15"/>
                  </a:lnTo>
                  <a:lnTo>
                    <a:pt x="30" y="46"/>
                  </a:lnTo>
                </a:path>
              </a:pathLst>
            </a:custGeom>
            <a:noFill/>
            <a:ln w="127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dirty="0">
                <a:solidFill>
                  <a:srgbClr val="000000"/>
                </a:solidFill>
              </a:endParaRPr>
            </a:p>
          </p:txBody>
        </p:sp>
        <p:sp>
          <p:nvSpPr>
            <p:cNvPr id="253" name="Freeform 256"/>
            <p:cNvSpPr>
              <a:spLocks/>
            </p:cNvSpPr>
            <p:nvPr/>
          </p:nvSpPr>
          <p:spPr bwMode="auto">
            <a:xfrm>
              <a:off x="1524" y="1494"/>
              <a:ext cx="14" cy="24"/>
            </a:xfrm>
            <a:custGeom>
              <a:avLst/>
              <a:gdLst>
                <a:gd name="T0" fmla="*/ 0 w 31"/>
                <a:gd name="T1" fmla="*/ 0 h 62"/>
                <a:gd name="T2" fmla="*/ 0 w 31"/>
                <a:gd name="T3" fmla="*/ 0 h 62"/>
                <a:gd name="T4" fmla="*/ 0 w 31"/>
                <a:gd name="T5" fmla="*/ 0 h 62"/>
                <a:gd name="T6" fmla="*/ 0 w 31"/>
                <a:gd name="T7" fmla="*/ 0 h 62"/>
                <a:gd name="T8" fmla="*/ 0 w 31"/>
                <a:gd name="T9" fmla="*/ 0 h 62"/>
                <a:gd name="T10" fmla="*/ 0 w 31"/>
                <a:gd name="T11" fmla="*/ 0 h 62"/>
                <a:gd name="T12" fmla="*/ 0 w 31"/>
                <a:gd name="T13" fmla="*/ 0 h 62"/>
                <a:gd name="T14" fmla="*/ 0 w 31"/>
                <a:gd name="T15" fmla="*/ 0 h 62"/>
                <a:gd name="T16" fmla="*/ 0 w 31"/>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62"/>
                <a:gd name="T29" fmla="*/ 31 w 3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62">
                  <a:moveTo>
                    <a:pt x="30" y="31"/>
                  </a:moveTo>
                  <a:lnTo>
                    <a:pt x="30" y="15"/>
                  </a:lnTo>
                  <a:lnTo>
                    <a:pt x="15" y="0"/>
                  </a:lnTo>
                  <a:lnTo>
                    <a:pt x="0" y="15"/>
                  </a:lnTo>
                  <a:lnTo>
                    <a:pt x="0" y="31"/>
                  </a:lnTo>
                  <a:lnTo>
                    <a:pt x="15" y="61"/>
                  </a:lnTo>
                  <a:lnTo>
                    <a:pt x="30" y="61"/>
                  </a:lnTo>
                  <a:lnTo>
                    <a:pt x="30" y="46"/>
                  </a:lnTo>
                  <a:lnTo>
                    <a:pt x="30" y="31"/>
                  </a:lnTo>
                </a:path>
              </a:pathLst>
            </a:custGeom>
            <a:noFill/>
            <a:ln w="127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dirty="0">
                <a:solidFill>
                  <a:srgbClr val="000000"/>
                </a:solidFill>
              </a:endParaRPr>
            </a:p>
          </p:txBody>
        </p:sp>
        <p:sp>
          <p:nvSpPr>
            <p:cNvPr id="254" name="Freeform 257"/>
            <p:cNvSpPr>
              <a:spLocks/>
            </p:cNvSpPr>
            <p:nvPr/>
          </p:nvSpPr>
          <p:spPr bwMode="auto">
            <a:xfrm>
              <a:off x="1416" y="1164"/>
              <a:ext cx="58" cy="58"/>
            </a:xfrm>
            <a:custGeom>
              <a:avLst/>
              <a:gdLst>
                <a:gd name="T0" fmla="*/ 0 w 134"/>
                <a:gd name="T1" fmla="*/ 0 h 156"/>
                <a:gd name="T2" fmla="*/ 0 w 134"/>
                <a:gd name="T3" fmla="*/ 0 h 156"/>
                <a:gd name="T4" fmla="*/ 0 w 134"/>
                <a:gd name="T5" fmla="*/ 0 h 156"/>
                <a:gd name="T6" fmla="*/ 0 w 134"/>
                <a:gd name="T7" fmla="*/ 0 h 156"/>
                <a:gd name="T8" fmla="*/ 0 w 134"/>
                <a:gd name="T9" fmla="*/ 0 h 156"/>
                <a:gd name="T10" fmla="*/ 0 w 134"/>
                <a:gd name="T11" fmla="*/ 0 h 156"/>
                <a:gd name="T12" fmla="*/ 0 w 134"/>
                <a:gd name="T13" fmla="*/ 0 h 156"/>
                <a:gd name="T14" fmla="*/ 0 w 134"/>
                <a:gd name="T15" fmla="*/ 0 h 156"/>
                <a:gd name="T16" fmla="*/ 0 w 134"/>
                <a:gd name="T17" fmla="*/ 0 h 156"/>
                <a:gd name="T18" fmla="*/ 0 w 134"/>
                <a:gd name="T19" fmla="*/ 0 h 156"/>
                <a:gd name="T20" fmla="*/ 0 w 134"/>
                <a:gd name="T21" fmla="*/ 0 h 156"/>
                <a:gd name="T22" fmla="*/ 0 w 134"/>
                <a:gd name="T23" fmla="*/ 0 h 156"/>
                <a:gd name="T24" fmla="*/ 0 w 134"/>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56"/>
                <a:gd name="T41" fmla="*/ 134 w 13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55" name="Freeform 258"/>
            <p:cNvSpPr>
              <a:spLocks/>
            </p:cNvSpPr>
            <p:nvPr/>
          </p:nvSpPr>
          <p:spPr bwMode="auto">
            <a:xfrm>
              <a:off x="2056" y="1331"/>
              <a:ext cx="59" cy="88"/>
            </a:xfrm>
            <a:custGeom>
              <a:avLst/>
              <a:gdLst>
                <a:gd name="T0" fmla="*/ 0 w 136"/>
                <a:gd name="T1" fmla="*/ 0 h 231"/>
                <a:gd name="T2" fmla="*/ 0 w 136"/>
                <a:gd name="T3" fmla="*/ 0 h 231"/>
                <a:gd name="T4" fmla="*/ 0 w 136"/>
                <a:gd name="T5" fmla="*/ 0 h 231"/>
                <a:gd name="T6" fmla="*/ 0 w 136"/>
                <a:gd name="T7" fmla="*/ 0 h 231"/>
                <a:gd name="T8" fmla="*/ 0 w 136"/>
                <a:gd name="T9" fmla="*/ 0 h 231"/>
                <a:gd name="T10" fmla="*/ 0 w 136"/>
                <a:gd name="T11" fmla="*/ 0 h 231"/>
                <a:gd name="T12" fmla="*/ 0 w 136"/>
                <a:gd name="T13" fmla="*/ 0 h 231"/>
                <a:gd name="T14" fmla="*/ 0 w 136"/>
                <a:gd name="T15" fmla="*/ 0 h 231"/>
                <a:gd name="T16" fmla="*/ 0 w 136"/>
                <a:gd name="T17" fmla="*/ 0 h 231"/>
                <a:gd name="T18" fmla="*/ 0 w 136"/>
                <a:gd name="T19" fmla="*/ 0 h 231"/>
                <a:gd name="T20" fmla="*/ 0 w 136"/>
                <a:gd name="T21" fmla="*/ 0 h 231"/>
                <a:gd name="T22" fmla="*/ 0 w 136"/>
                <a:gd name="T23" fmla="*/ 0 h 231"/>
                <a:gd name="T24" fmla="*/ 0 w 136"/>
                <a:gd name="T25" fmla="*/ 0 h 231"/>
                <a:gd name="T26" fmla="*/ 0 w 136"/>
                <a:gd name="T27" fmla="*/ 0 h 231"/>
                <a:gd name="T28" fmla="*/ 0 w 136"/>
                <a:gd name="T29" fmla="*/ 0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6"/>
                <a:gd name="T49" fmla="*/ 0 h 231"/>
                <a:gd name="T50" fmla="*/ 136 w 136"/>
                <a:gd name="T51" fmla="*/ 231 h 2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56" name="Freeform 259"/>
            <p:cNvSpPr>
              <a:spLocks/>
            </p:cNvSpPr>
            <p:nvPr/>
          </p:nvSpPr>
          <p:spPr bwMode="auto">
            <a:xfrm>
              <a:off x="1589" y="1076"/>
              <a:ext cx="39" cy="35"/>
            </a:xfrm>
            <a:custGeom>
              <a:avLst/>
              <a:gdLst>
                <a:gd name="T0" fmla="*/ 0 w 90"/>
                <a:gd name="T1" fmla="*/ 0 h 93"/>
                <a:gd name="T2" fmla="*/ 0 w 90"/>
                <a:gd name="T3" fmla="*/ 0 h 93"/>
                <a:gd name="T4" fmla="*/ 0 w 90"/>
                <a:gd name="T5" fmla="*/ 0 h 93"/>
                <a:gd name="T6" fmla="*/ 0 w 90"/>
                <a:gd name="T7" fmla="*/ 0 h 93"/>
                <a:gd name="T8" fmla="*/ 0 w 90"/>
                <a:gd name="T9" fmla="*/ 0 h 93"/>
                <a:gd name="T10" fmla="*/ 0 w 90"/>
                <a:gd name="T11" fmla="*/ 0 h 93"/>
                <a:gd name="T12" fmla="*/ 0 w 90"/>
                <a:gd name="T13" fmla="*/ 0 h 93"/>
                <a:gd name="T14" fmla="*/ 0 60000 65536"/>
                <a:gd name="T15" fmla="*/ 0 60000 65536"/>
                <a:gd name="T16" fmla="*/ 0 60000 65536"/>
                <a:gd name="T17" fmla="*/ 0 60000 65536"/>
                <a:gd name="T18" fmla="*/ 0 60000 65536"/>
                <a:gd name="T19" fmla="*/ 0 60000 65536"/>
                <a:gd name="T20" fmla="*/ 0 60000 65536"/>
                <a:gd name="T21" fmla="*/ 0 w 90"/>
                <a:gd name="T22" fmla="*/ 0 h 93"/>
                <a:gd name="T23" fmla="*/ 90 w 90"/>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93">
                  <a:moveTo>
                    <a:pt x="74" y="31"/>
                  </a:moveTo>
                  <a:lnTo>
                    <a:pt x="15" y="0"/>
                  </a:lnTo>
                  <a:lnTo>
                    <a:pt x="0" y="31"/>
                  </a:lnTo>
                  <a:lnTo>
                    <a:pt x="30" y="92"/>
                  </a:lnTo>
                  <a:lnTo>
                    <a:pt x="74" y="77"/>
                  </a:lnTo>
                  <a:lnTo>
                    <a:pt x="89" y="31"/>
                  </a:lnTo>
                  <a:lnTo>
                    <a:pt x="74" y="3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57" name="Freeform 260"/>
            <p:cNvSpPr>
              <a:spLocks/>
            </p:cNvSpPr>
            <p:nvPr/>
          </p:nvSpPr>
          <p:spPr bwMode="auto">
            <a:xfrm>
              <a:off x="1403" y="1227"/>
              <a:ext cx="39" cy="30"/>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78"/>
                <a:gd name="T29" fmla="*/ 91 w 91"/>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58" name="Freeform 261"/>
            <p:cNvSpPr>
              <a:spLocks/>
            </p:cNvSpPr>
            <p:nvPr/>
          </p:nvSpPr>
          <p:spPr bwMode="auto">
            <a:xfrm>
              <a:off x="1633" y="1088"/>
              <a:ext cx="21" cy="23"/>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60000 65536"/>
                <a:gd name="T13" fmla="*/ 0 60000 65536"/>
                <a:gd name="T14" fmla="*/ 0 60000 65536"/>
                <a:gd name="T15" fmla="*/ 0 60000 65536"/>
                <a:gd name="T16" fmla="*/ 0 60000 65536"/>
                <a:gd name="T17" fmla="*/ 0 60000 65536"/>
                <a:gd name="T18" fmla="*/ 0 w 47"/>
                <a:gd name="T19" fmla="*/ 0 h 62"/>
                <a:gd name="T20" fmla="*/ 47 w 4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7" h="62">
                  <a:moveTo>
                    <a:pt x="0" y="0"/>
                  </a:moveTo>
                  <a:lnTo>
                    <a:pt x="0" y="46"/>
                  </a:lnTo>
                  <a:lnTo>
                    <a:pt x="15" y="61"/>
                  </a:lnTo>
                  <a:lnTo>
                    <a:pt x="46" y="31"/>
                  </a:lnTo>
                  <a:lnTo>
                    <a:pt x="30" y="0"/>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59" name="Freeform 262"/>
            <p:cNvSpPr>
              <a:spLocks/>
            </p:cNvSpPr>
            <p:nvPr/>
          </p:nvSpPr>
          <p:spPr bwMode="auto">
            <a:xfrm>
              <a:off x="1890" y="1099"/>
              <a:ext cx="19" cy="12"/>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0" y="0"/>
                  </a:moveTo>
                  <a:lnTo>
                    <a:pt x="44" y="16"/>
                  </a:lnTo>
                  <a:lnTo>
                    <a:pt x="44" y="31"/>
                  </a:lnTo>
                  <a:lnTo>
                    <a:pt x="0" y="16"/>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60" name="Freeform 263"/>
            <p:cNvSpPr>
              <a:spLocks/>
            </p:cNvSpPr>
            <p:nvPr/>
          </p:nvSpPr>
          <p:spPr bwMode="auto">
            <a:xfrm>
              <a:off x="2140" y="1105"/>
              <a:ext cx="20" cy="12"/>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0" y="0"/>
                  </a:moveTo>
                  <a:lnTo>
                    <a:pt x="0" y="30"/>
                  </a:lnTo>
                  <a:lnTo>
                    <a:pt x="30" y="15"/>
                  </a:lnTo>
                  <a:lnTo>
                    <a:pt x="45" y="0"/>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61" name="Freeform 264"/>
            <p:cNvSpPr>
              <a:spLocks/>
            </p:cNvSpPr>
            <p:nvPr/>
          </p:nvSpPr>
          <p:spPr bwMode="auto">
            <a:xfrm>
              <a:off x="1865" y="1099"/>
              <a:ext cx="13" cy="18"/>
            </a:xfrm>
            <a:custGeom>
              <a:avLst/>
              <a:gdLst>
                <a:gd name="T0" fmla="*/ 0 w 30"/>
                <a:gd name="T1" fmla="*/ 0 h 47"/>
                <a:gd name="T2" fmla="*/ 0 w 30"/>
                <a:gd name="T3" fmla="*/ 0 h 47"/>
                <a:gd name="T4" fmla="*/ 0 w 30"/>
                <a:gd name="T5" fmla="*/ 0 h 47"/>
                <a:gd name="T6" fmla="*/ 0 w 30"/>
                <a:gd name="T7" fmla="*/ 0 h 47"/>
                <a:gd name="T8" fmla="*/ 0 w 30"/>
                <a:gd name="T9" fmla="*/ 0 h 47"/>
                <a:gd name="T10" fmla="*/ 0 60000 65536"/>
                <a:gd name="T11" fmla="*/ 0 60000 65536"/>
                <a:gd name="T12" fmla="*/ 0 60000 65536"/>
                <a:gd name="T13" fmla="*/ 0 60000 65536"/>
                <a:gd name="T14" fmla="*/ 0 60000 65536"/>
                <a:gd name="T15" fmla="*/ 0 w 30"/>
                <a:gd name="T16" fmla="*/ 0 h 47"/>
                <a:gd name="T17" fmla="*/ 30 w 30"/>
                <a:gd name="T18" fmla="*/ 47 h 47"/>
              </a:gdLst>
              <a:ahLst/>
              <a:cxnLst>
                <a:cxn ang="T10">
                  <a:pos x="T0" y="T1"/>
                </a:cxn>
                <a:cxn ang="T11">
                  <a:pos x="T2" y="T3"/>
                </a:cxn>
                <a:cxn ang="T12">
                  <a:pos x="T4" y="T5"/>
                </a:cxn>
                <a:cxn ang="T13">
                  <a:pos x="T6" y="T7"/>
                </a:cxn>
                <a:cxn ang="T14">
                  <a:pos x="T8" y="T9"/>
                </a:cxn>
              </a:cxnLst>
              <a:rect l="T15" t="T16" r="T17" b="T18"/>
              <a:pathLst>
                <a:path w="30" h="47">
                  <a:moveTo>
                    <a:pt x="0" y="0"/>
                  </a:moveTo>
                  <a:lnTo>
                    <a:pt x="0" y="31"/>
                  </a:lnTo>
                  <a:lnTo>
                    <a:pt x="29" y="46"/>
                  </a:lnTo>
                  <a:lnTo>
                    <a:pt x="29" y="15"/>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62" name="Freeform 265"/>
            <p:cNvSpPr>
              <a:spLocks/>
            </p:cNvSpPr>
            <p:nvPr/>
          </p:nvSpPr>
          <p:spPr bwMode="auto">
            <a:xfrm>
              <a:off x="1448" y="1251"/>
              <a:ext cx="13" cy="11"/>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29" y="16"/>
                  </a:lnTo>
                  <a:lnTo>
                    <a:pt x="15" y="31"/>
                  </a:lnTo>
                  <a:lnTo>
                    <a:pt x="0" y="31"/>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63" name="Freeform 266"/>
            <p:cNvSpPr>
              <a:spLocks/>
            </p:cNvSpPr>
            <p:nvPr/>
          </p:nvSpPr>
          <p:spPr bwMode="auto">
            <a:xfrm>
              <a:off x="2198" y="1285"/>
              <a:ext cx="19" cy="7"/>
            </a:xfrm>
            <a:custGeom>
              <a:avLst/>
              <a:gdLst>
                <a:gd name="T0" fmla="*/ 0 w 45"/>
                <a:gd name="T1" fmla="*/ 0 h 17"/>
                <a:gd name="T2" fmla="*/ 0 w 45"/>
                <a:gd name="T3" fmla="*/ 0 h 17"/>
                <a:gd name="T4" fmla="*/ 0 w 45"/>
                <a:gd name="T5" fmla="*/ 0 h 17"/>
                <a:gd name="T6" fmla="*/ 0 w 45"/>
                <a:gd name="T7" fmla="*/ 0 h 17"/>
                <a:gd name="T8" fmla="*/ 0 60000 65536"/>
                <a:gd name="T9" fmla="*/ 0 60000 65536"/>
                <a:gd name="T10" fmla="*/ 0 60000 65536"/>
                <a:gd name="T11" fmla="*/ 0 60000 65536"/>
                <a:gd name="T12" fmla="*/ 0 w 45"/>
                <a:gd name="T13" fmla="*/ 0 h 17"/>
                <a:gd name="T14" fmla="*/ 45 w 45"/>
                <a:gd name="T15" fmla="*/ 17 h 17"/>
              </a:gdLst>
              <a:ahLst/>
              <a:cxnLst>
                <a:cxn ang="T8">
                  <a:pos x="T0" y="T1"/>
                </a:cxn>
                <a:cxn ang="T9">
                  <a:pos x="T2" y="T3"/>
                </a:cxn>
                <a:cxn ang="T10">
                  <a:pos x="T4" y="T5"/>
                </a:cxn>
                <a:cxn ang="T11">
                  <a:pos x="T6" y="T7"/>
                </a:cxn>
              </a:cxnLst>
              <a:rect l="T12" t="T13" r="T14" b="T15"/>
              <a:pathLst>
                <a:path w="45" h="17">
                  <a:moveTo>
                    <a:pt x="14" y="0"/>
                  </a:moveTo>
                  <a:lnTo>
                    <a:pt x="0" y="0"/>
                  </a:lnTo>
                  <a:lnTo>
                    <a:pt x="44" y="16"/>
                  </a:lnTo>
                  <a:lnTo>
                    <a:pt x="14"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64" name="Line 267"/>
            <p:cNvSpPr>
              <a:spLocks noChangeShapeType="1"/>
            </p:cNvSpPr>
            <p:nvPr/>
          </p:nvSpPr>
          <p:spPr bwMode="auto">
            <a:xfrm>
              <a:off x="2262" y="1303"/>
              <a:ext cx="6"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65" name="Line 268"/>
            <p:cNvSpPr>
              <a:spLocks noChangeShapeType="1"/>
            </p:cNvSpPr>
            <p:nvPr/>
          </p:nvSpPr>
          <p:spPr bwMode="auto">
            <a:xfrm>
              <a:off x="1653" y="1564"/>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66" name="Line 269"/>
            <p:cNvSpPr>
              <a:spLocks noChangeShapeType="1"/>
            </p:cNvSpPr>
            <p:nvPr/>
          </p:nvSpPr>
          <p:spPr bwMode="auto">
            <a:xfrm>
              <a:off x="1646" y="1570"/>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67" name="Line 270"/>
            <p:cNvSpPr>
              <a:spLocks noChangeShapeType="1"/>
            </p:cNvSpPr>
            <p:nvPr/>
          </p:nvSpPr>
          <p:spPr bwMode="auto">
            <a:xfrm>
              <a:off x="1646" y="1570"/>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68" name="Line 271"/>
            <p:cNvSpPr>
              <a:spLocks noChangeShapeType="1"/>
            </p:cNvSpPr>
            <p:nvPr/>
          </p:nvSpPr>
          <p:spPr bwMode="auto">
            <a:xfrm flipH="1">
              <a:off x="1641" y="1576"/>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69" name="Line 272"/>
            <p:cNvSpPr>
              <a:spLocks noChangeShapeType="1"/>
            </p:cNvSpPr>
            <p:nvPr/>
          </p:nvSpPr>
          <p:spPr bwMode="auto">
            <a:xfrm>
              <a:off x="1641" y="1576"/>
              <a:ext cx="5"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70" name="Line 273"/>
            <p:cNvSpPr>
              <a:spLocks noChangeShapeType="1"/>
            </p:cNvSpPr>
            <p:nvPr/>
          </p:nvSpPr>
          <p:spPr bwMode="auto">
            <a:xfrm>
              <a:off x="1646" y="158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71" name="Line 274"/>
            <p:cNvSpPr>
              <a:spLocks noChangeShapeType="1"/>
            </p:cNvSpPr>
            <p:nvPr/>
          </p:nvSpPr>
          <p:spPr bwMode="auto">
            <a:xfrm>
              <a:off x="1653" y="1582"/>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72" name="Line 275"/>
            <p:cNvSpPr>
              <a:spLocks noChangeShapeType="1"/>
            </p:cNvSpPr>
            <p:nvPr/>
          </p:nvSpPr>
          <p:spPr bwMode="auto">
            <a:xfrm>
              <a:off x="1653" y="1588"/>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73" name="Line 276"/>
            <p:cNvSpPr>
              <a:spLocks noChangeShapeType="1"/>
            </p:cNvSpPr>
            <p:nvPr/>
          </p:nvSpPr>
          <p:spPr bwMode="auto">
            <a:xfrm>
              <a:off x="1653" y="1588"/>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74" name="Line 277"/>
            <p:cNvSpPr>
              <a:spLocks noChangeShapeType="1"/>
            </p:cNvSpPr>
            <p:nvPr/>
          </p:nvSpPr>
          <p:spPr bwMode="auto">
            <a:xfrm>
              <a:off x="1659" y="1588"/>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75" name="Line 278"/>
            <p:cNvSpPr>
              <a:spLocks noChangeShapeType="1"/>
            </p:cNvSpPr>
            <p:nvPr/>
          </p:nvSpPr>
          <p:spPr bwMode="auto">
            <a:xfrm>
              <a:off x="1672" y="158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76" name="Line 279"/>
            <p:cNvSpPr>
              <a:spLocks noChangeShapeType="1"/>
            </p:cNvSpPr>
            <p:nvPr/>
          </p:nvSpPr>
          <p:spPr bwMode="auto">
            <a:xfrm flipV="1">
              <a:off x="1672" y="1576"/>
              <a:ext cx="7"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77" name="Freeform 280"/>
            <p:cNvSpPr>
              <a:spLocks/>
            </p:cNvSpPr>
            <p:nvPr/>
          </p:nvSpPr>
          <p:spPr bwMode="auto">
            <a:xfrm>
              <a:off x="1717" y="1407"/>
              <a:ext cx="225" cy="99"/>
            </a:xfrm>
            <a:custGeom>
              <a:avLst/>
              <a:gdLst>
                <a:gd name="T0" fmla="*/ 0 w 523"/>
                <a:gd name="T1" fmla="*/ 0 h 262"/>
                <a:gd name="T2" fmla="*/ 0 w 523"/>
                <a:gd name="T3" fmla="*/ 0 h 262"/>
                <a:gd name="T4" fmla="*/ 0 w 523"/>
                <a:gd name="T5" fmla="*/ 0 h 262"/>
                <a:gd name="T6" fmla="*/ 0 w 523"/>
                <a:gd name="T7" fmla="*/ 0 h 262"/>
                <a:gd name="T8" fmla="*/ 0 w 523"/>
                <a:gd name="T9" fmla="*/ 0 h 262"/>
                <a:gd name="T10" fmla="*/ 0 w 523"/>
                <a:gd name="T11" fmla="*/ 0 h 262"/>
                <a:gd name="T12" fmla="*/ 0 w 523"/>
                <a:gd name="T13" fmla="*/ 0 h 262"/>
                <a:gd name="T14" fmla="*/ 0 w 523"/>
                <a:gd name="T15" fmla="*/ 0 h 262"/>
                <a:gd name="T16" fmla="*/ 0 w 523"/>
                <a:gd name="T17" fmla="*/ 0 h 262"/>
                <a:gd name="T18" fmla="*/ 0 w 523"/>
                <a:gd name="T19" fmla="*/ 0 h 262"/>
                <a:gd name="T20" fmla="*/ 0 w 523"/>
                <a:gd name="T21" fmla="*/ 0 h 262"/>
                <a:gd name="T22" fmla="*/ 0 w 523"/>
                <a:gd name="T23" fmla="*/ 0 h 262"/>
                <a:gd name="T24" fmla="*/ 0 w 523"/>
                <a:gd name="T25" fmla="*/ 0 h 262"/>
                <a:gd name="T26" fmla="*/ 0 w 523"/>
                <a:gd name="T27" fmla="*/ 0 h 262"/>
                <a:gd name="T28" fmla="*/ 0 w 523"/>
                <a:gd name="T29" fmla="*/ 0 h 262"/>
                <a:gd name="T30" fmla="*/ 0 w 523"/>
                <a:gd name="T31" fmla="*/ 0 h 262"/>
                <a:gd name="T32" fmla="*/ 0 w 523"/>
                <a:gd name="T33" fmla="*/ 0 h 262"/>
                <a:gd name="T34" fmla="*/ 0 w 523"/>
                <a:gd name="T35" fmla="*/ 0 h 262"/>
                <a:gd name="T36" fmla="*/ 0 w 523"/>
                <a:gd name="T37" fmla="*/ 0 h 262"/>
                <a:gd name="T38" fmla="*/ 0 w 523"/>
                <a:gd name="T39" fmla="*/ 0 h 262"/>
                <a:gd name="T40" fmla="*/ 0 w 523"/>
                <a:gd name="T41" fmla="*/ 0 h 262"/>
                <a:gd name="T42" fmla="*/ 0 w 523"/>
                <a:gd name="T43" fmla="*/ 0 h 262"/>
                <a:gd name="T44" fmla="*/ 0 w 523"/>
                <a:gd name="T45" fmla="*/ 0 h 262"/>
                <a:gd name="T46" fmla="*/ 0 w 523"/>
                <a:gd name="T47" fmla="*/ 0 h 262"/>
                <a:gd name="T48" fmla="*/ 0 w 523"/>
                <a:gd name="T49" fmla="*/ 0 h 262"/>
                <a:gd name="T50" fmla="*/ 0 w 523"/>
                <a:gd name="T51" fmla="*/ 0 h 262"/>
                <a:gd name="T52" fmla="*/ 0 w 523"/>
                <a:gd name="T53" fmla="*/ 0 h 262"/>
                <a:gd name="T54" fmla="*/ 0 w 523"/>
                <a:gd name="T55" fmla="*/ 0 h 262"/>
                <a:gd name="T56" fmla="*/ 0 w 523"/>
                <a:gd name="T57" fmla="*/ 0 h 262"/>
                <a:gd name="T58" fmla="*/ 0 w 523"/>
                <a:gd name="T59" fmla="*/ 0 h 262"/>
                <a:gd name="T60" fmla="*/ 0 w 523"/>
                <a:gd name="T61" fmla="*/ 0 h 262"/>
                <a:gd name="T62" fmla="*/ 0 w 523"/>
                <a:gd name="T63" fmla="*/ 0 h 262"/>
                <a:gd name="T64" fmla="*/ 0 w 523"/>
                <a:gd name="T65" fmla="*/ 0 h 262"/>
                <a:gd name="T66" fmla="*/ 0 w 523"/>
                <a:gd name="T67" fmla="*/ 0 h 262"/>
                <a:gd name="T68" fmla="*/ 0 w 523"/>
                <a:gd name="T69" fmla="*/ 0 h 262"/>
                <a:gd name="T70" fmla="*/ 0 w 523"/>
                <a:gd name="T71" fmla="*/ 0 h 262"/>
                <a:gd name="T72" fmla="*/ 0 w 523"/>
                <a:gd name="T73" fmla="*/ 0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3"/>
                <a:gd name="T112" fmla="*/ 0 h 262"/>
                <a:gd name="T113" fmla="*/ 523 w 523"/>
                <a:gd name="T114" fmla="*/ 262 h 2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78" name="Freeform 281"/>
            <p:cNvSpPr>
              <a:spLocks/>
            </p:cNvSpPr>
            <p:nvPr/>
          </p:nvSpPr>
          <p:spPr bwMode="auto">
            <a:xfrm>
              <a:off x="1641" y="1367"/>
              <a:ext cx="403" cy="332"/>
            </a:xfrm>
            <a:custGeom>
              <a:avLst/>
              <a:gdLst>
                <a:gd name="T0" fmla="*/ 0 w 941"/>
                <a:gd name="T1" fmla="*/ 0 h 877"/>
                <a:gd name="T2" fmla="*/ 0 w 941"/>
                <a:gd name="T3" fmla="*/ 0 h 877"/>
                <a:gd name="T4" fmla="*/ 0 w 941"/>
                <a:gd name="T5" fmla="*/ 0 h 877"/>
                <a:gd name="T6" fmla="*/ 0 w 941"/>
                <a:gd name="T7" fmla="*/ 0 h 877"/>
                <a:gd name="T8" fmla="*/ 0 w 941"/>
                <a:gd name="T9" fmla="*/ 0 h 877"/>
                <a:gd name="T10" fmla="*/ 0 w 941"/>
                <a:gd name="T11" fmla="*/ 0 h 877"/>
                <a:gd name="T12" fmla="*/ 0 w 941"/>
                <a:gd name="T13" fmla="*/ 0 h 877"/>
                <a:gd name="T14" fmla="*/ 0 w 941"/>
                <a:gd name="T15" fmla="*/ 0 h 877"/>
                <a:gd name="T16" fmla="*/ 0 w 941"/>
                <a:gd name="T17" fmla="*/ 0 h 877"/>
                <a:gd name="T18" fmla="*/ 0 w 941"/>
                <a:gd name="T19" fmla="*/ 0 h 877"/>
                <a:gd name="T20" fmla="*/ 0 w 941"/>
                <a:gd name="T21" fmla="*/ 0 h 877"/>
                <a:gd name="T22" fmla="*/ 0 w 941"/>
                <a:gd name="T23" fmla="*/ 0 h 877"/>
                <a:gd name="T24" fmla="*/ 0 w 941"/>
                <a:gd name="T25" fmla="*/ 0 h 877"/>
                <a:gd name="T26" fmla="*/ 0 w 941"/>
                <a:gd name="T27" fmla="*/ 0 h 877"/>
                <a:gd name="T28" fmla="*/ 0 w 941"/>
                <a:gd name="T29" fmla="*/ 0 h 877"/>
                <a:gd name="T30" fmla="*/ 0 w 941"/>
                <a:gd name="T31" fmla="*/ 0 h 877"/>
                <a:gd name="T32" fmla="*/ 0 w 941"/>
                <a:gd name="T33" fmla="*/ 0 h 877"/>
                <a:gd name="T34" fmla="*/ 0 w 941"/>
                <a:gd name="T35" fmla="*/ 0 h 877"/>
                <a:gd name="T36" fmla="*/ 0 w 941"/>
                <a:gd name="T37" fmla="*/ 0 h 877"/>
                <a:gd name="T38" fmla="*/ 0 w 941"/>
                <a:gd name="T39" fmla="*/ 0 h 877"/>
                <a:gd name="T40" fmla="*/ 0 w 941"/>
                <a:gd name="T41" fmla="*/ 0 h 877"/>
                <a:gd name="T42" fmla="*/ 0 w 941"/>
                <a:gd name="T43" fmla="*/ 0 h 877"/>
                <a:gd name="T44" fmla="*/ 0 w 941"/>
                <a:gd name="T45" fmla="*/ 0 h 877"/>
                <a:gd name="T46" fmla="*/ 0 w 941"/>
                <a:gd name="T47" fmla="*/ 0 h 877"/>
                <a:gd name="T48" fmla="*/ 0 w 941"/>
                <a:gd name="T49" fmla="*/ 0 h 877"/>
                <a:gd name="T50" fmla="*/ 0 w 941"/>
                <a:gd name="T51" fmla="*/ 0 h 877"/>
                <a:gd name="T52" fmla="*/ 0 w 941"/>
                <a:gd name="T53" fmla="*/ 0 h 877"/>
                <a:gd name="T54" fmla="*/ 0 w 941"/>
                <a:gd name="T55" fmla="*/ 0 h 877"/>
                <a:gd name="T56" fmla="*/ 0 w 941"/>
                <a:gd name="T57" fmla="*/ 0 h 877"/>
                <a:gd name="T58" fmla="*/ 0 w 941"/>
                <a:gd name="T59" fmla="*/ 0 h 877"/>
                <a:gd name="T60" fmla="*/ 0 w 941"/>
                <a:gd name="T61" fmla="*/ 0 h 877"/>
                <a:gd name="T62" fmla="*/ 0 w 941"/>
                <a:gd name="T63" fmla="*/ 0 h 877"/>
                <a:gd name="T64" fmla="*/ 0 w 941"/>
                <a:gd name="T65" fmla="*/ 0 h 877"/>
                <a:gd name="T66" fmla="*/ 0 w 941"/>
                <a:gd name="T67" fmla="*/ 0 h 877"/>
                <a:gd name="T68" fmla="*/ 0 w 941"/>
                <a:gd name="T69" fmla="*/ 0 h 877"/>
                <a:gd name="T70" fmla="*/ 0 w 941"/>
                <a:gd name="T71" fmla="*/ 0 h 877"/>
                <a:gd name="T72" fmla="*/ 0 w 941"/>
                <a:gd name="T73" fmla="*/ 0 h 877"/>
                <a:gd name="T74" fmla="*/ 0 w 941"/>
                <a:gd name="T75" fmla="*/ 0 h 877"/>
                <a:gd name="T76" fmla="*/ 0 w 941"/>
                <a:gd name="T77" fmla="*/ 0 h 877"/>
                <a:gd name="T78" fmla="*/ 0 w 941"/>
                <a:gd name="T79" fmla="*/ 0 h 877"/>
                <a:gd name="T80" fmla="*/ 0 w 941"/>
                <a:gd name="T81" fmla="*/ 0 h 877"/>
                <a:gd name="T82" fmla="*/ 0 w 941"/>
                <a:gd name="T83" fmla="*/ 0 h 877"/>
                <a:gd name="T84" fmla="*/ 0 w 941"/>
                <a:gd name="T85" fmla="*/ 0 h 877"/>
                <a:gd name="T86" fmla="*/ 0 w 941"/>
                <a:gd name="T87" fmla="*/ 0 h 877"/>
                <a:gd name="T88" fmla="*/ 0 w 941"/>
                <a:gd name="T89" fmla="*/ 0 h 877"/>
                <a:gd name="T90" fmla="*/ 0 w 941"/>
                <a:gd name="T91" fmla="*/ 0 h 877"/>
                <a:gd name="T92" fmla="*/ 0 w 941"/>
                <a:gd name="T93" fmla="*/ 0 h 877"/>
                <a:gd name="T94" fmla="*/ 0 w 941"/>
                <a:gd name="T95" fmla="*/ 0 h 877"/>
                <a:gd name="T96" fmla="*/ 0 w 941"/>
                <a:gd name="T97" fmla="*/ 0 h 877"/>
                <a:gd name="T98" fmla="*/ 0 w 941"/>
                <a:gd name="T99" fmla="*/ 0 h 877"/>
                <a:gd name="T100" fmla="*/ 0 w 941"/>
                <a:gd name="T101" fmla="*/ 0 h 877"/>
                <a:gd name="T102" fmla="*/ 0 w 941"/>
                <a:gd name="T103" fmla="*/ 0 h 877"/>
                <a:gd name="T104" fmla="*/ 0 w 941"/>
                <a:gd name="T105" fmla="*/ 0 h 877"/>
                <a:gd name="T106" fmla="*/ 0 w 941"/>
                <a:gd name="T107" fmla="*/ 0 h 877"/>
                <a:gd name="T108" fmla="*/ 0 w 941"/>
                <a:gd name="T109" fmla="*/ 0 h 877"/>
                <a:gd name="T110" fmla="*/ 0 w 941"/>
                <a:gd name="T111" fmla="*/ 0 h 877"/>
                <a:gd name="T112" fmla="*/ 0 w 941"/>
                <a:gd name="T113" fmla="*/ 0 h 877"/>
                <a:gd name="T114" fmla="*/ 0 w 941"/>
                <a:gd name="T115" fmla="*/ 0 h 877"/>
                <a:gd name="T116" fmla="*/ 0 w 941"/>
                <a:gd name="T117" fmla="*/ 0 h 877"/>
                <a:gd name="T118" fmla="*/ 0 w 941"/>
                <a:gd name="T119" fmla="*/ 0 h 877"/>
                <a:gd name="T120" fmla="*/ 0 w 941"/>
                <a:gd name="T121" fmla="*/ 0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1"/>
                <a:gd name="T184" fmla="*/ 0 h 877"/>
                <a:gd name="T185" fmla="*/ 941 w 941"/>
                <a:gd name="T186" fmla="*/ 877 h 8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79" name="Freeform 282"/>
            <p:cNvSpPr>
              <a:spLocks/>
            </p:cNvSpPr>
            <p:nvPr/>
          </p:nvSpPr>
          <p:spPr bwMode="auto">
            <a:xfrm>
              <a:off x="1935" y="1704"/>
              <a:ext cx="20" cy="11"/>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0"/>
                  </a:moveTo>
                  <a:lnTo>
                    <a:pt x="15" y="0"/>
                  </a:lnTo>
                  <a:lnTo>
                    <a:pt x="0" y="31"/>
                  </a:lnTo>
                  <a:lnTo>
                    <a:pt x="30" y="31"/>
                  </a:lnTo>
                  <a:lnTo>
                    <a:pt x="45" y="16"/>
                  </a:lnTo>
                  <a:lnTo>
                    <a:pt x="45"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80" name="Line 283"/>
            <p:cNvSpPr>
              <a:spLocks noChangeShapeType="1"/>
            </p:cNvSpPr>
            <p:nvPr/>
          </p:nvSpPr>
          <p:spPr bwMode="auto">
            <a:xfrm>
              <a:off x="1659" y="1605"/>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81" name="Line 284"/>
            <p:cNvSpPr>
              <a:spLocks noChangeShapeType="1"/>
            </p:cNvSpPr>
            <p:nvPr/>
          </p:nvSpPr>
          <p:spPr bwMode="auto">
            <a:xfrm>
              <a:off x="1794" y="1640"/>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82" name="Line 285"/>
            <p:cNvSpPr>
              <a:spLocks noChangeShapeType="1"/>
            </p:cNvSpPr>
            <p:nvPr/>
          </p:nvSpPr>
          <p:spPr bwMode="auto">
            <a:xfrm flipV="1">
              <a:off x="1807" y="1634"/>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83" name="Line 286"/>
            <p:cNvSpPr>
              <a:spLocks noChangeShapeType="1"/>
            </p:cNvSpPr>
            <p:nvPr/>
          </p:nvSpPr>
          <p:spPr bwMode="auto">
            <a:xfrm>
              <a:off x="1813" y="1634"/>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84" name="Line 287"/>
            <p:cNvSpPr>
              <a:spLocks noChangeShapeType="1"/>
            </p:cNvSpPr>
            <p:nvPr/>
          </p:nvSpPr>
          <p:spPr bwMode="auto">
            <a:xfrm>
              <a:off x="1813" y="1634"/>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85" name="Line 288"/>
            <p:cNvSpPr>
              <a:spLocks noChangeShapeType="1"/>
            </p:cNvSpPr>
            <p:nvPr/>
          </p:nvSpPr>
          <p:spPr bwMode="auto">
            <a:xfrm>
              <a:off x="1821" y="1634"/>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86" name="Line 289"/>
            <p:cNvSpPr>
              <a:spLocks noChangeShapeType="1"/>
            </p:cNvSpPr>
            <p:nvPr/>
          </p:nvSpPr>
          <p:spPr bwMode="auto">
            <a:xfrm flipV="1">
              <a:off x="1826" y="1628"/>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87" name="Line 290"/>
            <p:cNvSpPr>
              <a:spLocks noChangeShapeType="1"/>
            </p:cNvSpPr>
            <p:nvPr/>
          </p:nvSpPr>
          <p:spPr bwMode="auto">
            <a:xfrm>
              <a:off x="1826" y="1628"/>
              <a:ext cx="6"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88" name="Line 291"/>
            <p:cNvSpPr>
              <a:spLocks noChangeShapeType="1"/>
            </p:cNvSpPr>
            <p:nvPr/>
          </p:nvSpPr>
          <p:spPr bwMode="auto">
            <a:xfrm>
              <a:off x="1832" y="1634"/>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89" name="Line 292"/>
            <p:cNvSpPr>
              <a:spLocks noChangeShapeType="1"/>
            </p:cNvSpPr>
            <p:nvPr/>
          </p:nvSpPr>
          <p:spPr bwMode="auto">
            <a:xfrm>
              <a:off x="1665" y="1605"/>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90" name="Line 293"/>
            <p:cNvSpPr>
              <a:spLocks noChangeShapeType="1"/>
            </p:cNvSpPr>
            <p:nvPr/>
          </p:nvSpPr>
          <p:spPr bwMode="auto">
            <a:xfrm>
              <a:off x="1672" y="1600"/>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91" name="Line 294"/>
            <p:cNvSpPr>
              <a:spLocks noChangeShapeType="1"/>
            </p:cNvSpPr>
            <p:nvPr/>
          </p:nvSpPr>
          <p:spPr bwMode="auto">
            <a:xfrm>
              <a:off x="1679" y="1600"/>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92" name="Line 295"/>
            <p:cNvSpPr>
              <a:spLocks noChangeShapeType="1"/>
            </p:cNvSpPr>
            <p:nvPr/>
          </p:nvSpPr>
          <p:spPr bwMode="auto">
            <a:xfrm>
              <a:off x="1685" y="1605"/>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293" name="Freeform 296"/>
            <p:cNvSpPr>
              <a:spLocks/>
            </p:cNvSpPr>
            <p:nvPr/>
          </p:nvSpPr>
          <p:spPr bwMode="auto">
            <a:xfrm>
              <a:off x="1890" y="1674"/>
              <a:ext cx="58" cy="129"/>
            </a:xfrm>
            <a:custGeom>
              <a:avLst/>
              <a:gdLst>
                <a:gd name="T0" fmla="*/ 0 w 135"/>
                <a:gd name="T1" fmla="*/ 0 h 340"/>
                <a:gd name="T2" fmla="*/ 0 w 135"/>
                <a:gd name="T3" fmla="*/ 0 h 340"/>
                <a:gd name="T4" fmla="*/ 0 w 135"/>
                <a:gd name="T5" fmla="*/ 0 h 340"/>
                <a:gd name="T6" fmla="*/ 0 w 135"/>
                <a:gd name="T7" fmla="*/ 0 h 340"/>
                <a:gd name="T8" fmla="*/ 0 w 135"/>
                <a:gd name="T9" fmla="*/ 0 h 340"/>
                <a:gd name="T10" fmla="*/ 0 w 135"/>
                <a:gd name="T11" fmla="*/ 0 h 340"/>
                <a:gd name="T12" fmla="*/ 0 w 135"/>
                <a:gd name="T13" fmla="*/ 0 h 340"/>
                <a:gd name="T14" fmla="*/ 0 w 135"/>
                <a:gd name="T15" fmla="*/ 0 h 340"/>
                <a:gd name="T16" fmla="*/ 0 w 135"/>
                <a:gd name="T17" fmla="*/ 0 h 340"/>
                <a:gd name="T18" fmla="*/ 0 w 135"/>
                <a:gd name="T19" fmla="*/ 0 h 340"/>
                <a:gd name="T20" fmla="*/ 0 w 135"/>
                <a:gd name="T21" fmla="*/ 0 h 340"/>
                <a:gd name="T22" fmla="*/ 0 w 135"/>
                <a:gd name="T23" fmla="*/ 0 h 340"/>
                <a:gd name="T24" fmla="*/ 0 w 135"/>
                <a:gd name="T25" fmla="*/ 0 h 340"/>
                <a:gd name="T26" fmla="*/ 0 w 135"/>
                <a:gd name="T27" fmla="*/ 0 h 340"/>
                <a:gd name="T28" fmla="*/ 0 w 135"/>
                <a:gd name="T29" fmla="*/ 0 h 340"/>
                <a:gd name="T30" fmla="*/ 0 w 135"/>
                <a:gd name="T31" fmla="*/ 0 h 340"/>
                <a:gd name="T32" fmla="*/ 0 w 135"/>
                <a:gd name="T33" fmla="*/ 0 h 340"/>
                <a:gd name="T34" fmla="*/ 0 w 135"/>
                <a:gd name="T35" fmla="*/ 0 h 340"/>
                <a:gd name="T36" fmla="*/ 0 w 135"/>
                <a:gd name="T37" fmla="*/ 0 h 340"/>
                <a:gd name="T38" fmla="*/ 0 w 135"/>
                <a:gd name="T39" fmla="*/ 0 h 340"/>
                <a:gd name="T40" fmla="*/ 0 w 135"/>
                <a:gd name="T41" fmla="*/ 0 h 340"/>
                <a:gd name="T42" fmla="*/ 0 w 135"/>
                <a:gd name="T43" fmla="*/ 0 h 340"/>
                <a:gd name="T44" fmla="*/ 0 w 135"/>
                <a:gd name="T45" fmla="*/ 0 h 340"/>
                <a:gd name="T46" fmla="*/ 0 w 135"/>
                <a:gd name="T47" fmla="*/ 0 h 340"/>
                <a:gd name="T48" fmla="*/ 0 w 135"/>
                <a:gd name="T49" fmla="*/ 0 h 340"/>
                <a:gd name="T50" fmla="*/ 0 w 135"/>
                <a:gd name="T51" fmla="*/ 0 h 340"/>
                <a:gd name="T52" fmla="*/ 0 w 135"/>
                <a:gd name="T53" fmla="*/ 0 h 340"/>
                <a:gd name="T54" fmla="*/ 0 w 135"/>
                <a:gd name="T55" fmla="*/ 0 h 340"/>
                <a:gd name="T56" fmla="*/ 0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340"/>
                <a:gd name="T95" fmla="*/ 135 w 135"/>
                <a:gd name="T96" fmla="*/ 340 h 3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94" name="Freeform 297"/>
            <p:cNvSpPr>
              <a:spLocks/>
            </p:cNvSpPr>
            <p:nvPr/>
          </p:nvSpPr>
          <p:spPr bwMode="auto">
            <a:xfrm>
              <a:off x="1896" y="1751"/>
              <a:ext cx="33" cy="35"/>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w 75"/>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93"/>
                <a:gd name="T44" fmla="*/ 75 w 75"/>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95" name="Freeform 298"/>
            <p:cNvSpPr>
              <a:spLocks/>
            </p:cNvSpPr>
            <p:nvPr/>
          </p:nvSpPr>
          <p:spPr bwMode="auto">
            <a:xfrm>
              <a:off x="1807" y="1634"/>
              <a:ext cx="65" cy="152"/>
            </a:xfrm>
            <a:custGeom>
              <a:avLst/>
              <a:gdLst>
                <a:gd name="T0" fmla="*/ 0 w 151"/>
                <a:gd name="T1" fmla="*/ 0 h 401"/>
                <a:gd name="T2" fmla="*/ 0 w 151"/>
                <a:gd name="T3" fmla="*/ 0 h 401"/>
                <a:gd name="T4" fmla="*/ 0 w 151"/>
                <a:gd name="T5" fmla="*/ 0 h 401"/>
                <a:gd name="T6" fmla="*/ 0 w 151"/>
                <a:gd name="T7" fmla="*/ 0 h 401"/>
                <a:gd name="T8" fmla="*/ 0 w 151"/>
                <a:gd name="T9" fmla="*/ 0 h 401"/>
                <a:gd name="T10" fmla="*/ 0 w 151"/>
                <a:gd name="T11" fmla="*/ 0 h 401"/>
                <a:gd name="T12" fmla="*/ 0 w 151"/>
                <a:gd name="T13" fmla="*/ 0 h 401"/>
                <a:gd name="T14" fmla="*/ 0 w 151"/>
                <a:gd name="T15" fmla="*/ 0 h 401"/>
                <a:gd name="T16" fmla="*/ 0 w 151"/>
                <a:gd name="T17" fmla="*/ 0 h 401"/>
                <a:gd name="T18" fmla="*/ 0 w 151"/>
                <a:gd name="T19" fmla="*/ 0 h 401"/>
                <a:gd name="T20" fmla="*/ 0 w 151"/>
                <a:gd name="T21" fmla="*/ 0 h 401"/>
                <a:gd name="T22" fmla="*/ 0 w 151"/>
                <a:gd name="T23" fmla="*/ 0 h 401"/>
                <a:gd name="T24" fmla="*/ 0 w 151"/>
                <a:gd name="T25" fmla="*/ 0 h 401"/>
                <a:gd name="T26" fmla="*/ 0 w 151"/>
                <a:gd name="T27" fmla="*/ 0 h 401"/>
                <a:gd name="T28" fmla="*/ 0 w 151"/>
                <a:gd name="T29" fmla="*/ 0 h 401"/>
                <a:gd name="T30" fmla="*/ 0 w 151"/>
                <a:gd name="T31" fmla="*/ 0 h 401"/>
                <a:gd name="T32" fmla="*/ 0 w 151"/>
                <a:gd name="T33" fmla="*/ 0 h 401"/>
                <a:gd name="T34" fmla="*/ 0 w 151"/>
                <a:gd name="T35" fmla="*/ 0 h 401"/>
                <a:gd name="T36" fmla="*/ 0 w 151"/>
                <a:gd name="T37" fmla="*/ 0 h 401"/>
                <a:gd name="T38" fmla="*/ 0 w 151"/>
                <a:gd name="T39" fmla="*/ 0 h 401"/>
                <a:gd name="T40" fmla="*/ 0 w 151"/>
                <a:gd name="T41" fmla="*/ 0 h 401"/>
                <a:gd name="T42" fmla="*/ 0 w 151"/>
                <a:gd name="T43" fmla="*/ 0 h 401"/>
                <a:gd name="T44" fmla="*/ 0 w 151"/>
                <a:gd name="T45" fmla="*/ 0 h 401"/>
                <a:gd name="T46" fmla="*/ 0 w 151"/>
                <a:gd name="T47" fmla="*/ 0 h 401"/>
                <a:gd name="T48" fmla="*/ 0 w 151"/>
                <a:gd name="T49" fmla="*/ 0 h 401"/>
                <a:gd name="T50" fmla="*/ 0 w 151"/>
                <a:gd name="T51" fmla="*/ 0 h 401"/>
                <a:gd name="T52" fmla="*/ 0 w 151"/>
                <a:gd name="T53" fmla="*/ 0 h 401"/>
                <a:gd name="T54" fmla="*/ 0 w 151"/>
                <a:gd name="T55" fmla="*/ 0 h 401"/>
                <a:gd name="T56" fmla="*/ 0 w 151"/>
                <a:gd name="T57" fmla="*/ 0 h 401"/>
                <a:gd name="T58" fmla="*/ 0 w 151"/>
                <a:gd name="T59" fmla="*/ 0 h 401"/>
                <a:gd name="T60" fmla="*/ 0 w 151"/>
                <a:gd name="T61" fmla="*/ 0 h 401"/>
                <a:gd name="T62" fmla="*/ 0 w 151"/>
                <a:gd name="T63" fmla="*/ 0 h 401"/>
                <a:gd name="T64" fmla="*/ 0 w 151"/>
                <a:gd name="T65" fmla="*/ 0 h 401"/>
                <a:gd name="T66" fmla="*/ 0 w 151"/>
                <a:gd name="T67" fmla="*/ 0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401"/>
                <a:gd name="T104" fmla="*/ 151 w 151"/>
                <a:gd name="T105" fmla="*/ 401 h 4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96" name="Freeform 299"/>
            <p:cNvSpPr>
              <a:spLocks/>
            </p:cNvSpPr>
            <p:nvPr/>
          </p:nvSpPr>
          <p:spPr bwMode="auto">
            <a:xfrm>
              <a:off x="1872" y="1680"/>
              <a:ext cx="57" cy="71"/>
            </a:xfrm>
            <a:custGeom>
              <a:avLst/>
              <a:gdLst>
                <a:gd name="T0" fmla="*/ 0 w 134"/>
                <a:gd name="T1" fmla="*/ 0 h 186"/>
                <a:gd name="T2" fmla="*/ 0 w 134"/>
                <a:gd name="T3" fmla="*/ 0 h 186"/>
                <a:gd name="T4" fmla="*/ 0 w 134"/>
                <a:gd name="T5" fmla="*/ 0 h 186"/>
                <a:gd name="T6" fmla="*/ 0 w 134"/>
                <a:gd name="T7" fmla="*/ 0 h 186"/>
                <a:gd name="T8" fmla="*/ 0 w 134"/>
                <a:gd name="T9" fmla="*/ 0 h 186"/>
                <a:gd name="T10" fmla="*/ 0 w 134"/>
                <a:gd name="T11" fmla="*/ 0 h 186"/>
                <a:gd name="T12" fmla="*/ 0 w 134"/>
                <a:gd name="T13" fmla="*/ 0 h 186"/>
                <a:gd name="T14" fmla="*/ 0 w 134"/>
                <a:gd name="T15" fmla="*/ 0 h 186"/>
                <a:gd name="T16" fmla="*/ 0 w 134"/>
                <a:gd name="T17" fmla="*/ 0 h 186"/>
                <a:gd name="T18" fmla="*/ 0 w 134"/>
                <a:gd name="T19" fmla="*/ 0 h 186"/>
                <a:gd name="T20" fmla="*/ 0 w 134"/>
                <a:gd name="T21" fmla="*/ 0 h 186"/>
                <a:gd name="T22" fmla="*/ 0 w 134"/>
                <a:gd name="T23" fmla="*/ 0 h 186"/>
                <a:gd name="T24" fmla="*/ 0 w 134"/>
                <a:gd name="T25" fmla="*/ 0 h 186"/>
                <a:gd name="T26" fmla="*/ 0 w 134"/>
                <a:gd name="T27" fmla="*/ 0 h 186"/>
                <a:gd name="T28" fmla="*/ 0 w 134"/>
                <a:gd name="T29" fmla="*/ 0 h 186"/>
                <a:gd name="T30" fmla="*/ 0 w 134"/>
                <a:gd name="T31" fmla="*/ 0 h 186"/>
                <a:gd name="T32" fmla="*/ 0 w 134"/>
                <a:gd name="T33" fmla="*/ 0 h 186"/>
                <a:gd name="T34" fmla="*/ 0 w 134"/>
                <a:gd name="T35" fmla="*/ 0 h 186"/>
                <a:gd name="T36" fmla="*/ 0 w 134"/>
                <a:gd name="T37" fmla="*/ 0 h 186"/>
                <a:gd name="T38" fmla="*/ 0 w 134"/>
                <a:gd name="T39" fmla="*/ 0 h 186"/>
                <a:gd name="T40" fmla="*/ 0 w 134"/>
                <a:gd name="T41" fmla="*/ 0 h 186"/>
                <a:gd name="T42" fmla="*/ 0 w 134"/>
                <a:gd name="T43" fmla="*/ 0 h 186"/>
                <a:gd name="T44" fmla="*/ 0 w 134"/>
                <a:gd name="T45" fmla="*/ 0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186"/>
                <a:gd name="T71" fmla="*/ 134 w 134"/>
                <a:gd name="T72" fmla="*/ 186 h 1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297" name="Oval 300"/>
            <p:cNvSpPr>
              <a:spLocks noChangeArrowheads="1"/>
            </p:cNvSpPr>
            <p:nvPr/>
          </p:nvSpPr>
          <p:spPr bwMode="auto">
            <a:xfrm>
              <a:off x="1986" y="1668"/>
              <a:ext cx="1" cy="6"/>
            </a:xfrm>
            <a:prstGeom prst="ellipse">
              <a:avLst/>
            </a:prstGeom>
            <a:solidFill>
              <a:srgbClr val="00FF00"/>
            </a:solidFill>
            <a:ln w="12700">
              <a:solidFill>
                <a:srgbClr val="000000"/>
              </a:solidFill>
              <a:round/>
              <a:headEnd/>
              <a:tailEnd/>
            </a:ln>
          </p:spPr>
          <p:txBody>
            <a:bodyPr wrap="none" lIns="90488" tIns="44450" rIns="90488" bIns="44450" anchor="ctr"/>
            <a:lstStyle/>
            <a:p>
              <a:pPr>
                <a:spcBef>
                  <a:spcPct val="50000"/>
                </a:spcBef>
              </a:pPr>
              <a:endParaRPr lang="en-US" sz="4000" dirty="0">
                <a:solidFill>
                  <a:srgbClr val="000000"/>
                </a:solidFill>
              </a:endParaRPr>
            </a:p>
          </p:txBody>
        </p:sp>
        <p:sp>
          <p:nvSpPr>
            <p:cNvPr id="298" name="Oval 301"/>
            <p:cNvSpPr>
              <a:spLocks noChangeArrowheads="1"/>
            </p:cNvSpPr>
            <p:nvPr/>
          </p:nvSpPr>
          <p:spPr bwMode="auto">
            <a:xfrm>
              <a:off x="1974" y="1668"/>
              <a:ext cx="5" cy="6"/>
            </a:xfrm>
            <a:prstGeom prst="ellipse">
              <a:avLst/>
            </a:prstGeom>
            <a:solidFill>
              <a:srgbClr val="FF004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299" name="Freeform 302"/>
            <p:cNvSpPr>
              <a:spLocks/>
            </p:cNvSpPr>
            <p:nvPr/>
          </p:nvSpPr>
          <p:spPr bwMode="auto">
            <a:xfrm>
              <a:off x="1813" y="1367"/>
              <a:ext cx="13" cy="35"/>
            </a:xfrm>
            <a:custGeom>
              <a:avLst/>
              <a:gdLst>
                <a:gd name="T0" fmla="*/ 0 w 30"/>
                <a:gd name="T1" fmla="*/ 0 h 93"/>
                <a:gd name="T2" fmla="*/ 0 w 30"/>
                <a:gd name="T3" fmla="*/ 0 h 93"/>
                <a:gd name="T4" fmla="*/ 0 w 30"/>
                <a:gd name="T5" fmla="*/ 0 h 93"/>
                <a:gd name="T6" fmla="*/ 0 w 30"/>
                <a:gd name="T7" fmla="*/ 0 h 93"/>
                <a:gd name="T8" fmla="*/ 0 w 30"/>
                <a:gd name="T9" fmla="*/ 0 h 93"/>
                <a:gd name="T10" fmla="*/ 0 w 30"/>
                <a:gd name="T11" fmla="*/ 0 h 93"/>
                <a:gd name="T12" fmla="*/ 0 60000 65536"/>
                <a:gd name="T13" fmla="*/ 0 60000 65536"/>
                <a:gd name="T14" fmla="*/ 0 60000 65536"/>
                <a:gd name="T15" fmla="*/ 0 60000 65536"/>
                <a:gd name="T16" fmla="*/ 0 60000 65536"/>
                <a:gd name="T17" fmla="*/ 0 60000 65536"/>
                <a:gd name="T18" fmla="*/ 0 w 30"/>
                <a:gd name="T19" fmla="*/ 0 h 93"/>
                <a:gd name="T20" fmla="*/ 30 w 3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0" h="93">
                  <a:moveTo>
                    <a:pt x="15" y="0"/>
                  </a:moveTo>
                  <a:lnTo>
                    <a:pt x="15" y="46"/>
                  </a:lnTo>
                  <a:lnTo>
                    <a:pt x="0" y="92"/>
                  </a:lnTo>
                  <a:lnTo>
                    <a:pt x="29" y="92"/>
                  </a:lnTo>
                  <a:lnTo>
                    <a:pt x="29" y="46"/>
                  </a:lnTo>
                  <a:lnTo>
                    <a:pt x="15" y="0"/>
                  </a:lnTo>
                </a:path>
              </a:pathLst>
            </a:custGeom>
            <a:solidFill>
              <a:srgbClr val="FFFFFF"/>
            </a:solidFill>
            <a:ln w="12700" cap="rnd">
              <a:solidFill>
                <a:srgbClr val="000000"/>
              </a:solidFill>
              <a:round/>
              <a:headEnd/>
              <a:tailEnd/>
            </a:ln>
          </p:spPr>
          <p:txBody>
            <a:bodyPr/>
            <a:lstStyle/>
            <a:p>
              <a:endParaRPr lang="en-GB" dirty="0">
                <a:solidFill>
                  <a:srgbClr val="000000"/>
                </a:solidFill>
              </a:endParaRPr>
            </a:p>
          </p:txBody>
        </p:sp>
        <p:sp>
          <p:nvSpPr>
            <p:cNvPr id="300" name="Line 303"/>
            <p:cNvSpPr>
              <a:spLocks noChangeShapeType="1"/>
            </p:cNvSpPr>
            <p:nvPr/>
          </p:nvSpPr>
          <p:spPr bwMode="auto">
            <a:xfrm>
              <a:off x="2031" y="1524"/>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301" name="Line 304"/>
            <p:cNvSpPr>
              <a:spLocks noChangeShapeType="1"/>
            </p:cNvSpPr>
            <p:nvPr/>
          </p:nvSpPr>
          <p:spPr bwMode="auto">
            <a:xfrm>
              <a:off x="2038" y="1524"/>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302" name="Line 305"/>
            <p:cNvSpPr>
              <a:spLocks noChangeShapeType="1"/>
            </p:cNvSpPr>
            <p:nvPr/>
          </p:nvSpPr>
          <p:spPr bwMode="auto">
            <a:xfrm flipV="1">
              <a:off x="2038" y="1517"/>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303" name="Line 306"/>
            <p:cNvSpPr>
              <a:spLocks noChangeShapeType="1"/>
            </p:cNvSpPr>
            <p:nvPr/>
          </p:nvSpPr>
          <p:spPr bwMode="auto">
            <a:xfrm>
              <a:off x="2038" y="1518"/>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304" name="Line 307"/>
            <p:cNvSpPr>
              <a:spLocks noChangeShapeType="1"/>
            </p:cNvSpPr>
            <p:nvPr/>
          </p:nvSpPr>
          <p:spPr bwMode="auto">
            <a:xfrm>
              <a:off x="2038" y="1518"/>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305" name="Line 308"/>
            <p:cNvSpPr>
              <a:spLocks noChangeShapeType="1"/>
            </p:cNvSpPr>
            <p:nvPr/>
          </p:nvSpPr>
          <p:spPr bwMode="auto">
            <a:xfrm>
              <a:off x="2044" y="1518"/>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306" name="Line 309"/>
            <p:cNvSpPr>
              <a:spLocks noChangeShapeType="1"/>
            </p:cNvSpPr>
            <p:nvPr/>
          </p:nvSpPr>
          <p:spPr bwMode="auto">
            <a:xfrm>
              <a:off x="2044" y="1518"/>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307" name="Freeform 310"/>
            <p:cNvSpPr>
              <a:spLocks/>
            </p:cNvSpPr>
            <p:nvPr/>
          </p:nvSpPr>
          <p:spPr bwMode="auto">
            <a:xfrm>
              <a:off x="2031" y="1518"/>
              <a:ext cx="26" cy="40"/>
            </a:xfrm>
            <a:custGeom>
              <a:avLst/>
              <a:gdLst>
                <a:gd name="T0" fmla="*/ 0 w 61"/>
                <a:gd name="T1" fmla="*/ 0 h 108"/>
                <a:gd name="T2" fmla="*/ 0 w 61"/>
                <a:gd name="T3" fmla="*/ 0 h 108"/>
                <a:gd name="T4" fmla="*/ 0 w 61"/>
                <a:gd name="T5" fmla="*/ 0 h 108"/>
                <a:gd name="T6" fmla="*/ 0 w 61"/>
                <a:gd name="T7" fmla="*/ 0 h 108"/>
                <a:gd name="T8" fmla="*/ 0 w 61"/>
                <a:gd name="T9" fmla="*/ 0 h 108"/>
                <a:gd name="T10" fmla="*/ 0 w 61"/>
                <a:gd name="T11" fmla="*/ 0 h 108"/>
                <a:gd name="T12" fmla="*/ 0 w 61"/>
                <a:gd name="T13" fmla="*/ 0 h 108"/>
                <a:gd name="T14" fmla="*/ 0 w 61"/>
                <a:gd name="T15" fmla="*/ 0 h 108"/>
                <a:gd name="T16" fmla="*/ 0 w 61"/>
                <a:gd name="T17" fmla="*/ 0 h 108"/>
                <a:gd name="T18" fmla="*/ 0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08"/>
                <a:gd name="T32" fmla="*/ 61 w 61"/>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08" name="Freeform 311"/>
            <p:cNvSpPr>
              <a:spLocks/>
            </p:cNvSpPr>
            <p:nvPr/>
          </p:nvSpPr>
          <p:spPr bwMode="auto">
            <a:xfrm>
              <a:off x="2012" y="1471"/>
              <a:ext cx="32" cy="53"/>
            </a:xfrm>
            <a:custGeom>
              <a:avLst/>
              <a:gdLst>
                <a:gd name="T0" fmla="*/ 0 w 75"/>
                <a:gd name="T1" fmla="*/ 0 h 139"/>
                <a:gd name="T2" fmla="*/ 0 w 75"/>
                <a:gd name="T3" fmla="*/ 0 h 139"/>
                <a:gd name="T4" fmla="*/ 0 w 75"/>
                <a:gd name="T5" fmla="*/ 0 h 139"/>
                <a:gd name="T6" fmla="*/ 0 w 75"/>
                <a:gd name="T7" fmla="*/ 0 h 139"/>
                <a:gd name="T8" fmla="*/ 0 w 75"/>
                <a:gd name="T9" fmla="*/ 0 h 139"/>
                <a:gd name="T10" fmla="*/ 0 w 75"/>
                <a:gd name="T11" fmla="*/ 0 h 139"/>
                <a:gd name="T12" fmla="*/ 0 w 75"/>
                <a:gd name="T13" fmla="*/ 0 h 139"/>
                <a:gd name="T14" fmla="*/ 0 w 75"/>
                <a:gd name="T15" fmla="*/ 0 h 139"/>
                <a:gd name="T16" fmla="*/ 0 w 75"/>
                <a:gd name="T17" fmla="*/ 0 h 139"/>
                <a:gd name="T18" fmla="*/ 0 w 75"/>
                <a:gd name="T19" fmla="*/ 0 h 139"/>
                <a:gd name="T20" fmla="*/ 0 w 75"/>
                <a:gd name="T21" fmla="*/ 0 h 139"/>
                <a:gd name="T22" fmla="*/ 0 w 75"/>
                <a:gd name="T23" fmla="*/ 0 h 139"/>
                <a:gd name="T24" fmla="*/ 0 w 75"/>
                <a:gd name="T25" fmla="*/ 0 h 139"/>
                <a:gd name="T26" fmla="*/ 0 w 75"/>
                <a:gd name="T27" fmla="*/ 0 h 139"/>
                <a:gd name="T28" fmla="*/ 0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39"/>
                <a:gd name="T47" fmla="*/ 75 w 75"/>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09" name="Freeform 312"/>
            <p:cNvSpPr>
              <a:spLocks/>
            </p:cNvSpPr>
            <p:nvPr/>
          </p:nvSpPr>
          <p:spPr bwMode="auto">
            <a:xfrm>
              <a:off x="2070" y="1478"/>
              <a:ext cx="70" cy="75"/>
            </a:xfrm>
            <a:custGeom>
              <a:avLst/>
              <a:gdLst>
                <a:gd name="T0" fmla="*/ 0 w 165"/>
                <a:gd name="T1" fmla="*/ 0 h 200"/>
                <a:gd name="T2" fmla="*/ 0 w 165"/>
                <a:gd name="T3" fmla="*/ 0 h 200"/>
                <a:gd name="T4" fmla="*/ 0 w 165"/>
                <a:gd name="T5" fmla="*/ 0 h 200"/>
                <a:gd name="T6" fmla="*/ 0 w 165"/>
                <a:gd name="T7" fmla="*/ 0 h 200"/>
                <a:gd name="T8" fmla="*/ 0 w 165"/>
                <a:gd name="T9" fmla="*/ 0 h 200"/>
                <a:gd name="T10" fmla="*/ 0 w 165"/>
                <a:gd name="T11" fmla="*/ 0 h 200"/>
                <a:gd name="T12" fmla="*/ 0 w 165"/>
                <a:gd name="T13" fmla="*/ 0 h 200"/>
                <a:gd name="T14" fmla="*/ 0 w 165"/>
                <a:gd name="T15" fmla="*/ 0 h 200"/>
                <a:gd name="T16" fmla="*/ 0 w 165"/>
                <a:gd name="T17" fmla="*/ 0 h 200"/>
                <a:gd name="T18" fmla="*/ 0 w 165"/>
                <a:gd name="T19" fmla="*/ 0 h 200"/>
                <a:gd name="T20" fmla="*/ 0 w 165"/>
                <a:gd name="T21" fmla="*/ 0 h 200"/>
                <a:gd name="T22" fmla="*/ 0 w 165"/>
                <a:gd name="T23" fmla="*/ 0 h 200"/>
                <a:gd name="T24" fmla="*/ 0 w 165"/>
                <a:gd name="T25" fmla="*/ 0 h 200"/>
                <a:gd name="T26" fmla="*/ 0 w 165"/>
                <a:gd name="T27" fmla="*/ 0 h 200"/>
                <a:gd name="T28" fmla="*/ 0 w 165"/>
                <a:gd name="T29" fmla="*/ 0 h 200"/>
                <a:gd name="T30" fmla="*/ 0 w 165"/>
                <a:gd name="T31" fmla="*/ 0 h 200"/>
                <a:gd name="T32" fmla="*/ 0 w 165"/>
                <a:gd name="T33" fmla="*/ 0 h 200"/>
                <a:gd name="T34" fmla="*/ 0 w 165"/>
                <a:gd name="T35" fmla="*/ 0 h 200"/>
                <a:gd name="T36" fmla="*/ 0 w 165"/>
                <a:gd name="T37" fmla="*/ 0 h 200"/>
                <a:gd name="T38" fmla="*/ 0 w 165"/>
                <a:gd name="T39" fmla="*/ 0 h 200"/>
                <a:gd name="T40" fmla="*/ 0 w 165"/>
                <a:gd name="T41" fmla="*/ 0 h 200"/>
                <a:gd name="T42" fmla="*/ 0 w 165"/>
                <a:gd name="T43" fmla="*/ 0 h 200"/>
                <a:gd name="T44" fmla="*/ 0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5"/>
                <a:gd name="T70" fmla="*/ 0 h 200"/>
                <a:gd name="T71" fmla="*/ 165 w 165"/>
                <a:gd name="T72" fmla="*/ 200 h 2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10" name="Freeform 313"/>
            <p:cNvSpPr>
              <a:spLocks/>
            </p:cNvSpPr>
            <p:nvPr/>
          </p:nvSpPr>
          <p:spPr bwMode="auto">
            <a:xfrm>
              <a:off x="2101" y="1431"/>
              <a:ext cx="39" cy="47"/>
            </a:xfrm>
            <a:custGeom>
              <a:avLst/>
              <a:gdLst>
                <a:gd name="T0" fmla="*/ 0 w 91"/>
                <a:gd name="T1" fmla="*/ 0 h 125"/>
                <a:gd name="T2" fmla="*/ 0 w 91"/>
                <a:gd name="T3" fmla="*/ 0 h 125"/>
                <a:gd name="T4" fmla="*/ 0 w 91"/>
                <a:gd name="T5" fmla="*/ 0 h 125"/>
                <a:gd name="T6" fmla="*/ 0 w 91"/>
                <a:gd name="T7" fmla="*/ 0 h 125"/>
                <a:gd name="T8" fmla="*/ 0 w 91"/>
                <a:gd name="T9" fmla="*/ 0 h 125"/>
                <a:gd name="T10" fmla="*/ 0 w 91"/>
                <a:gd name="T11" fmla="*/ 0 h 125"/>
                <a:gd name="T12" fmla="*/ 0 w 91"/>
                <a:gd name="T13" fmla="*/ 0 h 125"/>
                <a:gd name="T14" fmla="*/ 0 w 91"/>
                <a:gd name="T15" fmla="*/ 0 h 125"/>
                <a:gd name="T16" fmla="*/ 0 w 91"/>
                <a:gd name="T17" fmla="*/ 0 h 125"/>
                <a:gd name="T18" fmla="*/ 0 w 91"/>
                <a:gd name="T19" fmla="*/ 0 h 125"/>
                <a:gd name="T20" fmla="*/ 0 w 91"/>
                <a:gd name="T21" fmla="*/ 0 h 125"/>
                <a:gd name="T22" fmla="*/ 0 w 91"/>
                <a:gd name="T23" fmla="*/ 0 h 125"/>
                <a:gd name="T24" fmla="*/ 0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125"/>
                <a:gd name="T44" fmla="*/ 91 w 91"/>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11" name="Freeform 314"/>
            <p:cNvSpPr>
              <a:spLocks/>
            </p:cNvSpPr>
            <p:nvPr/>
          </p:nvSpPr>
          <p:spPr bwMode="auto">
            <a:xfrm>
              <a:off x="2070" y="1558"/>
              <a:ext cx="12" cy="24"/>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12" name="Freeform 315"/>
            <p:cNvSpPr>
              <a:spLocks/>
            </p:cNvSpPr>
            <p:nvPr/>
          </p:nvSpPr>
          <p:spPr bwMode="auto">
            <a:xfrm>
              <a:off x="2081" y="1552"/>
              <a:ext cx="20" cy="13"/>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31"/>
                  </a:moveTo>
                  <a:lnTo>
                    <a:pt x="30" y="16"/>
                  </a:lnTo>
                  <a:lnTo>
                    <a:pt x="45" y="0"/>
                  </a:lnTo>
                  <a:lnTo>
                    <a:pt x="30" y="0"/>
                  </a:lnTo>
                  <a:lnTo>
                    <a:pt x="15" y="0"/>
                  </a:lnTo>
                  <a:lnTo>
                    <a:pt x="0" y="16"/>
                  </a:lnTo>
                  <a:lnTo>
                    <a:pt x="15" y="31"/>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13" name="Freeform 316"/>
            <p:cNvSpPr>
              <a:spLocks/>
            </p:cNvSpPr>
            <p:nvPr/>
          </p:nvSpPr>
          <p:spPr bwMode="auto">
            <a:xfrm>
              <a:off x="1724" y="1797"/>
              <a:ext cx="13" cy="30"/>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w 30"/>
                <a:gd name="T11" fmla="*/ 0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8"/>
                <a:gd name="T26" fmla="*/ 30 w 3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8">
                  <a:moveTo>
                    <a:pt x="0" y="0"/>
                  </a:moveTo>
                  <a:lnTo>
                    <a:pt x="0" y="31"/>
                  </a:lnTo>
                  <a:lnTo>
                    <a:pt x="0" y="62"/>
                  </a:lnTo>
                  <a:lnTo>
                    <a:pt x="15" y="77"/>
                  </a:lnTo>
                  <a:lnTo>
                    <a:pt x="29" y="62"/>
                  </a:lnTo>
                  <a:lnTo>
                    <a:pt x="29" y="46"/>
                  </a:lnTo>
                  <a:lnTo>
                    <a:pt x="15" y="15"/>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14" name="Freeform 317"/>
            <p:cNvSpPr>
              <a:spLocks/>
            </p:cNvSpPr>
            <p:nvPr/>
          </p:nvSpPr>
          <p:spPr bwMode="auto">
            <a:xfrm>
              <a:off x="2018" y="1652"/>
              <a:ext cx="13" cy="23"/>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15" name="Freeform 318"/>
            <p:cNvSpPr>
              <a:spLocks/>
            </p:cNvSpPr>
            <p:nvPr/>
          </p:nvSpPr>
          <p:spPr bwMode="auto">
            <a:xfrm>
              <a:off x="1960" y="1814"/>
              <a:ext cx="65" cy="53"/>
            </a:xfrm>
            <a:custGeom>
              <a:avLst/>
              <a:gdLst>
                <a:gd name="T0" fmla="*/ 0 w 151"/>
                <a:gd name="T1" fmla="*/ 0 h 140"/>
                <a:gd name="T2" fmla="*/ 0 w 151"/>
                <a:gd name="T3" fmla="*/ 0 h 140"/>
                <a:gd name="T4" fmla="*/ 0 w 151"/>
                <a:gd name="T5" fmla="*/ 0 h 140"/>
                <a:gd name="T6" fmla="*/ 0 w 151"/>
                <a:gd name="T7" fmla="*/ 0 h 140"/>
                <a:gd name="T8" fmla="*/ 0 w 151"/>
                <a:gd name="T9" fmla="*/ 0 h 140"/>
                <a:gd name="T10" fmla="*/ 0 w 151"/>
                <a:gd name="T11" fmla="*/ 0 h 140"/>
                <a:gd name="T12" fmla="*/ 0 w 151"/>
                <a:gd name="T13" fmla="*/ 0 h 140"/>
                <a:gd name="T14" fmla="*/ 0 w 151"/>
                <a:gd name="T15" fmla="*/ 0 h 140"/>
                <a:gd name="T16" fmla="*/ 0 w 151"/>
                <a:gd name="T17" fmla="*/ 0 h 140"/>
                <a:gd name="T18" fmla="*/ 0 w 151"/>
                <a:gd name="T19" fmla="*/ 0 h 140"/>
                <a:gd name="T20" fmla="*/ 0 w 151"/>
                <a:gd name="T21" fmla="*/ 0 h 140"/>
                <a:gd name="T22" fmla="*/ 0 w 151"/>
                <a:gd name="T23" fmla="*/ 0 h 140"/>
                <a:gd name="T24" fmla="*/ 0 w 151"/>
                <a:gd name="T25" fmla="*/ 0 h 140"/>
                <a:gd name="T26" fmla="*/ 0 w 151"/>
                <a:gd name="T27" fmla="*/ 0 h 140"/>
                <a:gd name="T28" fmla="*/ 0 w 151"/>
                <a:gd name="T29" fmla="*/ 0 h 140"/>
                <a:gd name="T30" fmla="*/ 0 w 151"/>
                <a:gd name="T31" fmla="*/ 0 h 140"/>
                <a:gd name="T32" fmla="*/ 0 w 151"/>
                <a:gd name="T33" fmla="*/ 0 h 140"/>
                <a:gd name="T34" fmla="*/ 0 w 151"/>
                <a:gd name="T35" fmla="*/ 0 h 140"/>
                <a:gd name="T36" fmla="*/ 0 w 151"/>
                <a:gd name="T37" fmla="*/ 0 h 140"/>
                <a:gd name="T38" fmla="*/ 0 w 151"/>
                <a:gd name="T39" fmla="*/ 0 h 140"/>
                <a:gd name="T40" fmla="*/ 0 w 151"/>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140"/>
                <a:gd name="T65" fmla="*/ 151 w 151"/>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316" name="Freeform 319"/>
            <p:cNvSpPr>
              <a:spLocks/>
            </p:cNvSpPr>
            <p:nvPr/>
          </p:nvSpPr>
          <p:spPr bwMode="auto">
            <a:xfrm>
              <a:off x="1877" y="1814"/>
              <a:ext cx="39" cy="47"/>
            </a:xfrm>
            <a:custGeom>
              <a:avLst/>
              <a:gdLst>
                <a:gd name="T0" fmla="*/ 0 w 91"/>
                <a:gd name="T1" fmla="*/ 0 h 124"/>
                <a:gd name="T2" fmla="*/ 0 w 91"/>
                <a:gd name="T3" fmla="*/ 0 h 124"/>
                <a:gd name="T4" fmla="*/ 0 w 91"/>
                <a:gd name="T5" fmla="*/ 0 h 124"/>
                <a:gd name="T6" fmla="*/ 0 w 91"/>
                <a:gd name="T7" fmla="*/ 0 h 124"/>
                <a:gd name="T8" fmla="*/ 0 w 91"/>
                <a:gd name="T9" fmla="*/ 0 h 124"/>
                <a:gd name="T10" fmla="*/ 0 w 91"/>
                <a:gd name="T11" fmla="*/ 0 h 124"/>
                <a:gd name="T12" fmla="*/ 0 w 91"/>
                <a:gd name="T13" fmla="*/ 0 h 124"/>
                <a:gd name="T14" fmla="*/ 0 w 91"/>
                <a:gd name="T15" fmla="*/ 0 h 124"/>
                <a:gd name="T16" fmla="*/ 0 w 91"/>
                <a:gd name="T17" fmla="*/ 0 h 124"/>
                <a:gd name="T18" fmla="*/ 0 w 91"/>
                <a:gd name="T19" fmla="*/ 0 h 124"/>
                <a:gd name="T20" fmla="*/ 0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24"/>
                <a:gd name="T38" fmla="*/ 91 w 91"/>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317" name="Freeform 320"/>
            <p:cNvSpPr>
              <a:spLocks/>
            </p:cNvSpPr>
            <p:nvPr/>
          </p:nvSpPr>
          <p:spPr bwMode="auto">
            <a:xfrm>
              <a:off x="1852" y="1704"/>
              <a:ext cx="70" cy="123"/>
            </a:xfrm>
            <a:custGeom>
              <a:avLst/>
              <a:gdLst>
                <a:gd name="T0" fmla="*/ 0 w 165"/>
                <a:gd name="T1" fmla="*/ 0 h 324"/>
                <a:gd name="T2" fmla="*/ 0 w 165"/>
                <a:gd name="T3" fmla="*/ 0 h 324"/>
                <a:gd name="T4" fmla="*/ 0 w 165"/>
                <a:gd name="T5" fmla="*/ 0 h 324"/>
                <a:gd name="T6" fmla="*/ 0 w 165"/>
                <a:gd name="T7" fmla="*/ 0 h 324"/>
                <a:gd name="T8" fmla="*/ 0 w 165"/>
                <a:gd name="T9" fmla="*/ 0 h 324"/>
                <a:gd name="T10" fmla="*/ 0 w 165"/>
                <a:gd name="T11" fmla="*/ 0 h 324"/>
                <a:gd name="T12" fmla="*/ 0 w 165"/>
                <a:gd name="T13" fmla="*/ 0 h 324"/>
                <a:gd name="T14" fmla="*/ 0 w 165"/>
                <a:gd name="T15" fmla="*/ 0 h 324"/>
                <a:gd name="T16" fmla="*/ 0 w 165"/>
                <a:gd name="T17" fmla="*/ 0 h 324"/>
                <a:gd name="T18" fmla="*/ 0 w 165"/>
                <a:gd name="T19" fmla="*/ 0 h 324"/>
                <a:gd name="T20" fmla="*/ 0 w 165"/>
                <a:gd name="T21" fmla="*/ 0 h 324"/>
                <a:gd name="T22" fmla="*/ 0 w 165"/>
                <a:gd name="T23" fmla="*/ 0 h 324"/>
                <a:gd name="T24" fmla="*/ 0 w 165"/>
                <a:gd name="T25" fmla="*/ 0 h 324"/>
                <a:gd name="T26" fmla="*/ 0 w 165"/>
                <a:gd name="T27" fmla="*/ 0 h 324"/>
                <a:gd name="T28" fmla="*/ 0 w 165"/>
                <a:gd name="T29" fmla="*/ 0 h 324"/>
                <a:gd name="T30" fmla="*/ 0 w 165"/>
                <a:gd name="T31" fmla="*/ 0 h 324"/>
                <a:gd name="T32" fmla="*/ 0 w 165"/>
                <a:gd name="T33" fmla="*/ 0 h 324"/>
                <a:gd name="T34" fmla="*/ 0 w 165"/>
                <a:gd name="T35" fmla="*/ 0 h 324"/>
                <a:gd name="T36" fmla="*/ 0 w 165"/>
                <a:gd name="T37" fmla="*/ 0 h 324"/>
                <a:gd name="T38" fmla="*/ 0 w 165"/>
                <a:gd name="T39" fmla="*/ 0 h 324"/>
                <a:gd name="T40" fmla="*/ 0 w 165"/>
                <a:gd name="T41" fmla="*/ 0 h 324"/>
                <a:gd name="T42" fmla="*/ 0 w 165"/>
                <a:gd name="T43" fmla="*/ 0 h 324"/>
                <a:gd name="T44" fmla="*/ 0 w 165"/>
                <a:gd name="T45" fmla="*/ 0 h 324"/>
                <a:gd name="T46" fmla="*/ 0 w 165"/>
                <a:gd name="T47" fmla="*/ 0 h 324"/>
                <a:gd name="T48" fmla="*/ 0 w 165"/>
                <a:gd name="T49" fmla="*/ 0 h 324"/>
                <a:gd name="T50" fmla="*/ 0 w 165"/>
                <a:gd name="T51" fmla="*/ 0 h 324"/>
                <a:gd name="T52" fmla="*/ 0 w 165"/>
                <a:gd name="T53" fmla="*/ 0 h 324"/>
                <a:gd name="T54" fmla="*/ 0 w 165"/>
                <a:gd name="T55" fmla="*/ 0 h 324"/>
                <a:gd name="T56" fmla="*/ 0 w 165"/>
                <a:gd name="T57" fmla="*/ 0 h 324"/>
                <a:gd name="T58" fmla="*/ 0 w 165"/>
                <a:gd name="T59" fmla="*/ 0 h 324"/>
                <a:gd name="T60" fmla="*/ 0 w 165"/>
                <a:gd name="T61" fmla="*/ 0 h 324"/>
                <a:gd name="T62" fmla="*/ 0 w 165"/>
                <a:gd name="T63" fmla="*/ 0 h 324"/>
                <a:gd name="T64" fmla="*/ 0 w 165"/>
                <a:gd name="T65" fmla="*/ 0 h 324"/>
                <a:gd name="T66" fmla="*/ 0 w 165"/>
                <a:gd name="T67" fmla="*/ 0 h 324"/>
                <a:gd name="T68" fmla="*/ 0 w 165"/>
                <a:gd name="T69" fmla="*/ 0 h 324"/>
                <a:gd name="T70" fmla="*/ 0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
                <a:gd name="T109" fmla="*/ 0 h 324"/>
                <a:gd name="T110" fmla="*/ 165 w 165"/>
                <a:gd name="T111" fmla="*/ 324 h 3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18" name="Freeform 321"/>
            <p:cNvSpPr>
              <a:spLocks/>
            </p:cNvSpPr>
            <p:nvPr/>
          </p:nvSpPr>
          <p:spPr bwMode="auto">
            <a:xfrm>
              <a:off x="1948" y="1837"/>
              <a:ext cx="77" cy="76"/>
            </a:xfrm>
            <a:custGeom>
              <a:avLst/>
              <a:gdLst>
                <a:gd name="T0" fmla="*/ 0 w 181"/>
                <a:gd name="T1" fmla="*/ 0 h 200"/>
                <a:gd name="T2" fmla="*/ 0 w 181"/>
                <a:gd name="T3" fmla="*/ 0 h 200"/>
                <a:gd name="T4" fmla="*/ 0 w 181"/>
                <a:gd name="T5" fmla="*/ 0 h 200"/>
                <a:gd name="T6" fmla="*/ 0 w 181"/>
                <a:gd name="T7" fmla="*/ 0 h 200"/>
                <a:gd name="T8" fmla="*/ 0 w 181"/>
                <a:gd name="T9" fmla="*/ 0 h 200"/>
                <a:gd name="T10" fmla="*/ 0 w 181"/>
                <a:gd name="T11" fmla="*/ 0 h 200"/>
                <a:gd name="T12" fmla="*/ 0 w 181"/>
                <a:gd name="T13" fmla="*/ 0 h 200"/>
                <a:gd name="T14" fmla="*/ 0 w 181"/>
                <a:gd name="T15" fmla="*/ 0 h 200"/>
                <a:gd name="T16" fmla="*/ 0 w 181"/>
                <a:gd name="T17" fmla="*/ 0 h 200"/>
                <a:gd name="T18" fmla="*/ 0 w 181"/>
                <a:gd name="T19" fmla="*/ 0 h 200"/>
                <a:gd name="T20" fmla="*/ 0 w 181"/>
                <a:gd name="T21" fmla="*/ 0 h 200"/>
                <a:gd name="T22" fmla="*/ 0 w 181"/>
                <a:gd name="T23" fmla="*/ 0 h 200"/>
                <a:gd name="T24" fmla="*/ 0 w 181"/>
                <a:gd name="T25" fmla="*/ 0 h 200"/>
                <a:gd name="T26" fmla="*/ 0 w 181"/>
                <a:gd name="T27" fmla="*/ 0 h 200"/>
                <a:gd name="T28" fmla="*/ 0 w 181"/>
                <a:gd name="T29" fmla="*/ 0 h 200"/>
                <a:gd name="T30" fmla="*/ 0 w 181"/>
                <a:gd name="T31" fmla="*/ 0 h 200"/>
                <a:gd name="T32" fmla="*/ 0 w 181"/>
                <a:gd name="T33" fmla="*/ 0 h 200"/>
                <a:gd name="T34" fmla="*/ 0 w 181"/>
                <a:gd name="T35" fmla="*/ 0 h 200"/>
                <a:gd name="T36" fmla="*/ 0 w 181"/>
                <a:gd name="T37" fmla="*/ 0 h 200"/>
                <a:gd name="T38" fmla="*/ 0 w 181"/>
                <a:gd name="T39" fmla="*/ 0 h 200"/>
                <a:gd name="T40" fmla="*/ 0 w 181"/>
                <a:gd name="T41" fmla="*/ 0 h 200"/>
                <a:gd name="T42" fmla="*/ 0 w 181"/>
                <a:gd name="T43" fmla="*/ 0 h 200"/>
                <a:gd name="T44" fmla="*/ 0 w 181"/>
                <a:gd name="T45" fmla="*/ 0 h 200"/>
                <a:gd name="T46" fmla="*/ 0 w 181"/>
                <a:gd name="T47" fmla="*/ 0 h 200"/>
                <a:gd name="T48" fmla="*/ 0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200"/>
                <a:gd name="T77" fmla="*/ 181 w 181"/>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19" name="Freeform 322"/>
            <p:cNvSpPr>
              <a:spLocks/>
            </p:cNvSpPr>
            <p:nvPr/>
          </p:nvSpPr>
          <p:spPr bwMode="auto">
            <a:xfrm>
              <a:off x="1852" y="1825"/>
              <a:ext cx="77" cy="94"/>
            </a:xfrm>
            <a:custGeom>
              <a:avLst/>
              <a:gdLst>
                <a:gd name="T0" fmla="*/ 0 w 179"/>
                <a:gd name="T1" fmla="*/ 0 h 247"/>
                <a:gd name="T2" fmla="*/ 0 w 179"/>
                <a:gd name="T3" fmla="*/ 0 h 247"/>
                <a:gd name="T4" fmla="*/ 0 w 179"/>
                <a:gd name="T5" fmla="*/ 0 h 247"/>
                <a:gd name="T6" fmla="*/ 0 w 179"/>
                <a:gd name="T7" fmla="*/ 0 h 247"/>
                <a:gd name="T8" fmla="*/ 0 w 179"/>
                <a:gd name="T9" fmla="*/ 0 h 247"/>
                <a:gd name="T10" fmla="*/ 0 w 179"/>
                <a:gd name="T11" fmla="*/ 0 h 247"/>
                <a:gd name="T12" fmla="*/ 0 w 179"/>
                <a:gd name="T13" fmla="*/ 0 h 247"/>
                <a:gd name="T14" fmla="*/ 0 w 179"/>
                <a:gd name="T15" fmla="*/ 0 h 247"/>
                <a:gd name="T16" fmla="*/ 0 w 179"/>
                <a:gd name="T17" fmla="*/ 0 h 247"/>
                <a:gd name="T18" fmla="*/ 0 w 179"/>
                <a:gd name="T19" fmla="*/ 0 h 247"/>
                <a:gd name="T20" fmla="*/ 0 w 179"/>
                <a:gd name="T21" fmla="*/ 0 h 247"/>
                <a:gd name="T22" fmla="*/ 0 w 179"/>
                <a:gd name="T23" fmla="*/ 0 h 247"/>
                <a:gd name="T24" fmla="*/ 0 w 179"/>
                <a:gd name="T25" fmla="*/ 0 h 247"/>
                <a:gd name="T26" fmla="*/ 0 w 179"/>
                <a:gd name="T27" fmla="*/ 0 h 247"/>
                <a:gd name="T28" fmla="*/ 0 w 179"/>
                <a:gd name="T29" fmla="*/ 0 h 247"/>
                <a:gd name="T30" fmla="*/ 0 w 179"/>
                <a:gd name="T31" fmla="*/ 0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247"/>
                <a:gd name="T56" fmla="*/ 179 w 179"/>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20" name="Freeform 323"/>
            <p:cNvSpPr>
              <a:spLocks/>
            </p:cNvSpPr>
            <p:nvPr/>
          </p:nvSpPr>
          <p:spPr bwMode="auto">
            <a:xfrm>
              <a:off x="2127" y="1878"/>
              <a:ext cx="77" cy="76"/>
            </a:xfrm>
            <a:custGeom>
              <a:avLst/>
              <a:gdLst>
                <a:gd name="T0" fmla="*/ 0 w 180"/>
                <a:gd name="T1" fmla="*/ 0 h 201"/>
                <a:gd name="T2" fmla="*/ 0 w 180"/>
                <a:gd name="T3" fmla="*/ 0 h 201"/>
                <a:gd name="T4" fmla="*/ 0 w 180"/>
                <a:gd name="T5" fmla="*/ 0 h 201"/>
                <a:gd name="T6" fmla="*/ 0 w 180"/>
                <a:gd name="T7" fmla="*/ 0 h 201"/>
                <a:gd name="T8" fmla="*/ 0 w 180"/>
                <a:gd name="T9" fmla="*/ 0 h 201"/>
                <a:gd name="T10" fmla="*/ 0 w 180"/>
                <a:gd name="T11" fmla="*/ 0 h 201"/>
                <a:gd name="T12" fmla="*/ 0 w 180"/>
                <a:gd name="T13" fmla="*/ 0 h 201"/>
                <a:gd name="T14" fmla="*/ 0 w 180"/>
                <a:gd name="T15" fmla="*/ 0 h 201"/>
                <a:gd name="T16" fmla="*/ 0 w 180"/>
                <a:gd name="T17" fmla="*/ 0 h 201"/>
                <a:gd name="T18" fmla="*/ 0 w 180"/>
                <a:gd name="T19" fmla="*/ 0 h 201"/>
                <a:gd name="T20" fmla="*/ 0 w 180"/>
                <a:gd name="T21" fmla="*/ 0 h 201"/>
                <a:gd name="T22" fmla="*/ 0 w 180"/>
                <a:gd name="T23" fmla="*/ 0 h 201"/>
                <a:gd name="T24" fmla="*/ 0 w 180"/>
                <a:gd name="T25" fmla="*/ 0 h 201"/>
                <a:gd name="T26" fmla="*/ 0 w 180"/>
                <a:gd name="T27" fmla="*/ 0 h 201"/>
                <a:gd name="T28" fmla="*/ 0 w 180"/>
                <a:gd name="T29" fmla="*/ 0 h 201"/>
                <a:gd name="T30" fmla="*/ 0 w 180"/>
                <a:gd name="T31" fmla="*/ 0 h 201"/>
                <a:gd name="T32" fmla="*/ 0 w 180"/>
                <a:gd name="T33" fmla="*/ 0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01"/>
                <a:gd name="T53" fmla="*/ 180 w 180"/>
                <a:gd name="T54" fmla="*/ 201 h 2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21" name="Freeform 324"/>
            <p:cNvSpPr>
              <a:spLocks/>
            </p:cNvSpPr>
            <p:nvPr/>
          </p:nvSpPr>
          <p:spPr bwMode="auto">
            <a:xfrm>
              <a:off x="2031" y="1861"/>
              <a:ext cx="46" cy="58"/>
            </a:xfrm>
            <a:custGeom>
              <a:avLst/>
              <a:gdLst>
                <a:gd name="T0" fmla="*/ 0 w 106"/>
                <a:gd name="T1" fmla="*/ 0 h 155"/>
                <a:gd name="T2" fmla="*/ 0 w 106"/>
                <a:gd name="T3" fmla="*/ 0 h 155"/>
                <a:gd name="T4" fmla="*/ 0 w 106"/>
                <a:gd name="T5" fmla="*/ 0 h 155"/>
                <a:gd name="T6" fmla="*/ 0 w 106"/>
                <a:gd name="T7" fmla="*/ 0 h 155"/>
                <a:gd name="T8" fmla="*/ 0 w 106"/>
                <a:gd name="T9" fmla="*/ 0 h 155"/>
                <a:gd name="T10" fmla="*/ 0 w 106"/>
                <a:gd name="T11" fmla="*/ 0 h 155"/>
                <a:gd name="T12" fmla="*/ 0 w 106"/>
                <a:gd name="T13" fmla="*/ 0 h 155"/>
                <a:gd name="T14" fmla="*/ 0 w 106"/>
                <a:gd name="T15" fmla="*/ 0 h 155"/>
                <a:gd name="T16" fmla="*/ 0 w 106"/>
                <a:gd name="T17" fmla="*/ 0 h 155"/>
                <a:gd name="T18" fmla="*/ 0 w 106"/>
                <a:gd name="T19" fmla="*/ 0 h 155"/>
                <a:gd name="T20" fmla="*/ 0 w 106"/>
                <a:gd name="T21" fmla="*/ 0 h 155"/>
                <a:gd name="T22" fmla="*/ 0 w 106"/>
                <a:gd name="T23" fmla="*/ 0 h 155"/>
                <a:gd name="T24" fmla="*/ 0 w 106"/>
                <a:gd name="T25" fmla="*/ 0 h 155"/>
                <a:gd name="T26" fmla="*/ 0 w 106"/>
                <a:gd name="T27" fmla="*/ 0 h 155"/>
                <a:gd name="T28" fmla="*/ 0 w 106"/>
                <a:gd name="T29" fmla="*/ 0 h 155"/>
                <a:gd name="T30" fmla="*/ 0 w 106"/>
                <a:gd name="T31" fmla="*/ 0 h 155"/>
                <a:gd name="T32" fmla="*/ 0 w 106"/>
                <a:gd name="T33" fmla="*/ 0 h 155"/>
                <a:gd name="T34" fmla="*/ 0 w 106"/>
                <a:gd name="T35" fmla="*/ 0 h 155"/>
                <a:gd name="T36" fmla="*/ 0 w 106"/>
                <a:gd name="T37" fmla="*/ 0 h 155"/>
                <a:gd name="T38" fmla="*/ 0 w 106"/>
                <a:gd name="T39" fmla="*/ 0 h 155"/>
                <a:gd name="T40" fmla="*/ 0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55"/>
                <a:gd name="T65" fmla="*/ 106 w 106"/>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22" name="Freeform 325"/>
            <p:cNvSpPr>
              <a:spLocks/>
            </p:cNvSpPr>
            <p:nvPr/>
          </p:nvSpPr>
          <p:spPr bwMode="auto">
            <a:xfrm>
              <a:off x="1928" y="1919"/>
              <a:ext cx="65" cy="29"/>
            </a:xfrm>
            <a:custGeom>
              <a:avLst/>
              <a:gdLst>
                <a:gd name="T0" fmla="*/ 0 w 152"/>
                <a:gd name="T1" fmla="*/ 0 h 77"/>
                <a:gd name="T2" fmla="*/ 0 w 152"/>
                <a:gd name="T3" fmla="*/ 0 h 77"/>
                <a:gd name="T4" fmla="*/ 0 w 152"/>
                <a:gd name="T5" fmla="*/ 0 h 77"/>
                <a:gd name="T6" fmla="*/ 0 w 152"/>
                <a:gd name="T7" fmla="*/ 0 h 77"/>
                <a:gd name="T8" fmla="*/ 0 w 152"/>
                <a:gd name="T9" fmla="*/ 0 h 77"/>
                <a:gd name="T10" fmla="*/ 0 w 152"/>
                <a:gd name="T11" fmla="*/ 0 h 77"/>
                <a:gd name="T12" fmla="*/ 0 w 152"/>
                <a:gd name="T13" fmla="*/ 0 h 77"/>
                <a:gd name="T14" fmla="*/ 0 w 152"/>
                <a:gd name="T15" fmla="*/ 0 h 77"/>
                <a:gd name="T16" fmla="*/ 0 w 152"/>
                <a:gd name="T17" fmla="*/ 0 h 77"/>
                <a:gd name="T18" fmla="*/ 0 w 152"/>
                <a:gd name="T19" fmla="*/ 0 h 77"/>
                <a:gd name="T20" fmla="*/ 0 w 152"/>
                <a:gd name="T21" fmla="*/ 0 h 77"/>
                <a:gd name="T22" fmla="*/ 0 w 152"/>
                <a:gd name="T23" fmla="*/ 0 h 77"/>
                <a:gd name="T24" fmla="*/ 0 w 152"/>
                <a:gd name="T25" fmla="*/ 0 h 77"/>
                <a:gd name="T26" fmla="*/ 0 w 152"/>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77"/>
                <a:gd name="T44" fmla="*/ 152 w 152"/>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23" name="Freeform 326"/>
            <p:cNvSpPr>
              <a:spLocks/>
            </p:cNvSpPr>
            <p:nvPr/>
          </p:nvSpPr>
          <p:spPr bwMode="auto">
            <a:xfrm>
              <a:off x="2088" y="1849"/>
              <a:ext cx="20" cy="29"/>
            </a:xfrm>
            <a:custGeom>
              <a:avLst/>
              <a:gdLst>
                <a:gd name="T0" fmla="*/ 0 w 45"/>
                <a:gd name="T1" fmla="*/ 0 h 77"/>
                <a:gd name="T2" fmla="*/ 0 w 45"/>
                <a:gd name="T3" fmla="*/ 0 h 77"/>
                <a:gd name="T4" fmla="*/ 0 w 45"/>
                <a:gd name="T5" fmla="*/ 0 h 77"/>
                <a:gd name="T6" fmla="*/ 0 w 45"/>
                <a:gd name="T7" fmla="*/ 0 h 77"/>
                <a:gd name="T8" fmla="*/ 0 w 45"/>
                <a:gd name="T9" fmla="*/ 0 h 77"/>
                <a:gd name="T10" fmla="*/ 0 60000 65536"/>
                <a:gd name="T11" fmla="*/ 0 60000 65536"/>
                <a:gd name="T12" fmla="*/ 0 60000 65536"/>
                <a:gd name="T13" fmla="*/ 0 60000 65536"/>
                <a:gd name="T14" fmla="*/ 0 60000 65536"/>
                <a:gd name="T15" fmla="*/ 0 w 45"/>
                <a:gd name="T16" fmla="*/ 0 h 77"/>
                <a:gd name="T17" fmla="*/ 45 w 45"/>
                <a:gd name="T18" fmla="*/ 77 h 77"/>
              </a:gdLst>
              <a:ahLst/>
              <a:cxnLst>
                <a:cxn ang="T10">
                  <a:pos x="T0" y="T1"/>
                </a:cxn>
                <a:cxn ang="T11">
                  <a:pos x="T2" y="T3"/>
                </a:cxn>
                <a:cxn ang="T12">
                  <a:pos x="T4" y="T5"/>
                </a:cxn>
                <a:cxn ang="T13">
                  <a:pos x="T6" y="T7"/>
                </a:cxn>
                <a:cxn ang="T14">
                  <a:pos x="T8" y="T9"/>
                </a:cxn>
              </a:cxnLst>
              <a:rect l="T15" t="T16" r="T17" b="T18"/>
              <a:pathLst>
                <a:path w="45" h="77">
                  <a:moveTo>
                    <a:pt x="29" y="76"/>
                  </a:moveTo>
                  <a:lnTo>
                    <a:pt x="0" y="15"/>
                  </a:lnTo>
                  <a:lnTo>
                    <a:pt x="15" y="0"/>
                  </a:lnTo>
                  <a:lnTo>
                    <a:pt x="44" y="76"/>
                  </a:lnTo>
                  <a:lnTo>
                    <a:pt x="29" y="76"/>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24" name="Freeform 327"/>
            <p:cNvSpPr>
              <a:spLocks/>
            </p:cNvSpPr>
            <p:nvPr/>
          </p:nvSpPr>
          <p:spPr bwMode="auto">
            <a:xfrm>
              <a:off x="2038" y="1941"/>
              <a:ext cx="19" cy="7"/>
            </a:xfrm>
            <a:custGeom>
              <a:avLst/>
              <a:gdLst>
                <a:gd name="T0" fmla="*/ 0 w 45"/>
                <a:gd name="T1" fmla="*/ 0 h 17"/>
                <a:gd name="T2" fmla="*/ 0 w 45"/>
                <a:gd name="T3" fmla="*/ 0 h 17"/>
                <a:gd name="T4" fmla="*/ 0 w 45"/>
                <a:gd name="T5" fmla="*/ 0 h 17"/>
                <a:gd name="T6" fmla="*/ 0 w 45"/>
                <a:gd name="T7" fmla="*/ 0 h 17"/>
                <a:gd name="T8" fmla="*/ 0 w 45"/>
                <a:gd name="T9" fmla="*/ 0 h 17"/>
                <a:gd name="T10" fmla="*/ 0 60000 65536"/>
                <a:gd name="T11" fmla="*/ 0 60000 65536"/>
                <a:gd name="T12" fmla="*/ 0 60000 65536"/>
                <a:gd name="T13" fmla="*/ 0 60000 65536"/>
                <a:gd name="T14" fmla="*/ 0 60000 65536"/>
                <a:gd name="T15" fmla="*/ 0 w 45"/>
                <a:gd name="T16" fmla="*/ 0 h 17"/>
                <a:gd name="T17" fmla="*/ 45 w 45"/>
                <a:gd name="T18" fmla="*/ 17 h 17"/>
              </a:gdLst>
              <a:ahLst/>
              <a:cxnLst>
                <a:cxn ang="T10">
                  <a:pos x="T0" y="T1"/>
                </a:cxn>
                <a:cxn ang="T11">
                  <a:pos x="T2" y="T3"/>
                </a:cxn>
                <a:cxn ang="T12">
                  <a:pos x="T4" y="T5"/>
                </a:cxn>
                <a:cxn ang="T13">
                  <a:pos x="T6" y="T7"/>
                </a:cxn>
                <a:cxn ang="T14">
                  <a:pos x="T8" y="T9"/>
                </a:cxn>
              </a:cxnLst>
              <a:rect l="T15" t="T16" r="T17" b="T18"/>
              <a:pathLst>
                <a:path w="45" h="17">
                  <a:moveTo>
                    <a:pt x="0" y="0"/>
                  </a:moveTo>
                  <a:lnTo>
                    <a:pt x="44" y="0"/>
                  </a:lnTo>
                  <a:lnTo>
                    <a:pt x="44" y="16"/>
                  </a:lnTo>
                  <a:lnTo>
                    <a:pt x="0" y="16"/>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25" name="Freeform 328"/>
            <p:cNvSpPr>
              <a:spLocks/>
            </p:cNvSpPr>
            <p:nvPr/>
          </p:nvSpPr>
          <p:spPr bwMode="auto">
            <a:xfrm>
              <a:off x="2064" y="1947"/>
              <a:ext cx="25" cy="13"/>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31"/>
                  </a:moveTo>
                  <a:lnTo>
                    <a:pt x="0" y="16"/>
                  </a:lnTo>
                  <a:lnTo>
                    <a:pt x="15" y="0"/>
                  </a:lnTo>
                  <a:lnTo>
                    <a:pt x="59" y="0"/>
                  </a:lnTo>
                  <a:lnTo>
                    <a:pt x="30" y="16"/>
                  </a:lnTo>
                  <a:lnTo>
                    <a:pt x="0" y="31"/>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26" name="Freeform 329"/>
            <p:cNvSpPr>
              <a:spLocks/>
            </p:cNvSpPr>
            <p:nvPr/>
          </p:nvSpPr>
          <p:spPr bwMode="auto">
            <a:xfrm>
              <a:off x="2095" y="1895"/>
              <a:ext cx="26" cy="12"/>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16"/>
                  </a:moveTo>
                  <a:lnTo>
                    <a:pt x="15" y="31"/>
                  </a:lnTo>
                  <a:lnTo>
                    <a:pt x="30" y="16"/>
                  </a:lnTo>
                  <a:lnTo>
                    <a:pt x="59" y="16"/>
                  </a:lnTo>
                  <a:lnTo>
                    <a:pt x="59" y="0"/>
                  </a:lnTo>
                  <a:lnTo>
                    <a:pt x="0" y="16"/>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27" name="Freeform 330"/>
            <p:cNvSpPr>
              <a:spLocks/>
            </p:cNvSpPr>
            <p:nvPr/>
          </p:nvSpPr>
          <p:spPr bwMode="auto">
            <a:xfrm>
              <a:off x="2005" y="1937"/>
              <a:ext cx="20" cy="11"/>
            </a:xfrm>
            <a:custGeom>
              <a:avLst/>
              <a:gdLst>
                <a:gd name="T0" fmla="*/ 0 w 46"/>
                <a:gd name="T1" fmla="*/ 0 h 31"/>
                <a:gd name="T2" fmla="*/ 0 w 46"/>
                <a:gd name="T3" fmla="*/ 0 h 31"/>
                <a:gd name="T4" fmla="*/ 0 w 46"/>
                <a:gd name="T5" fmla="*/ 0 h 31"/>
                <a:gd name="T6" fmla="*/ 0 w 46"/>
                <a:gd name="T7" fmla="*/ 0 h 31"/>
                <a:gd name="T8" fmla="*/ 0 60000 65536"/>
                <a:gd name="T9" fmla="*/ 0 60000 65536"/>
                <a:gd name="T10" fmla="*/ 0 60000 65536"/>
                <a:gd name="T11" fmla="*/ 0 60000 65536"/>
                <a:gd name="T12" fmla="*/ 0 w 46"/>
                <a:gd name="T13" fmla="*/ 0 h 31"/>
                <a:gd name="T14" fmla="*/ 46 w 46"/>
                <a:gd name="T15" fmla="*/ 31 h 31"/>
              </a:gdLst>
              <a:ahLst/>
              <a:cxnLst>
                <a:cxn ang="T8">
                  <a:pos x="T0" y="T1"/>
                </a:cxn>
                <a:cxn ang="T9">
                  <a:pos x="T2" y="T3"/>
                </a:cxn>
                <a:cxn ang="T10">
                  <a:pos x="T4" y="T5"/>
                </a:cxn>
                <a:cxn ang="T11">
                  <a:pos x="T6" y="T7"/>
                </a:cxn>
              </a:cxnLst>
              <a:rect l="T12" t="T13" r="T14" b="T15"/>
              <a:pathLst>
                <a:path w="46" h="31">
                  <a:moveTo>
                    <a:pt x="0" y="0"/>
                  </a:moveTo>
                  <a:lnTo>
                    <a:pt x="0" y="30"/>
                  </a:lnTo>
                  <a:lnTo>
                    <a:pt x="45" y="30"/>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28" name="Freeform 331"/>
            <p:cNvSpPr>
              <a:spLocks/>
            </p:cNvSpPr>
            <p:nvPr/>
          </p:nvSpPr>
          <p:spPr bwMode="auto">
            <a:xfrm>
              <a:off x="2031" y="1953"/>
              <a:ext cx="13" cy="7"/>
            </a:xfrm>
            <a:custGeom>
              <a:avLst/>
              <a:gdLst>
                <a:gd name="T0" fmla="*/ 0 w 32"/>
                <a:gd name="T1" fmla="*/ 0 h 17"/>
                <a:gd name="T2" fmla="*/ 0 w 32"/>
                <a:gd name="T3" fmla="*/ 0 h 17"/>
                <a:gd name="T4" fmla="*/ 0 w 32"/>
                <a:gd name="T5" fmla="*/ 0 h 17"/>
                <a:gd name="T6" fmla="*/ 0 w 32"/>
                <a:gd name="T7" fmla="*/ 0 h 17"/>
                <a:gd name="T8" fmla="*/ 0 60000 65536"/>
                <a:gd name="T9" fmla="*/ 0 60000 65536"/>
                <a:gd name="T10" fmla="*/ 0 60000 65536"/>
                <a:gd name="T11" fmla="*/ 0 60000 65536"/>
                <a:gd name="T12" fmla="*/ 0 w 32"/>
                <a:gd name="T13" fmla="*/ 0 h 17"/>
                <a:gd name="T14" fmla="*/ 32 w 32"/>
                <a:gd name="T15" fmla="*/ 17 h 17"/>
              </a:gdLst>
              <a:ahLst/>
              <a:cxnLst>
                <a:cxn ang="T8">
                  <a:pos x="T0" y="T1"/>
                </a:cxn>
                <a:cxn ang="T9">
                  <a:pos x="T2" y="T3"/>
                </a:cxn>
                <a:cxn ang="T10">
                  <a:pos x="T4" y="T5"/>
                </a:cxn>
                <a:cxn ang="T11">
                  <a:pos x="T6" y="T7"/>
                </a:cxn>
              </a:cxnLst>
              <a:rect l="T12" t="T13" r="T14" b="T15"/>
              <a:pathLst>
                <a:path w="32" h="17">
                  <a:moveTo>
                    <a:pt x="0" y="0"/>
                  </a:moveTo>
                  <a:lnTo>
                    <a:pt x="31" y="0"/>
                  </a:lnTo>
                  <a:lnTo>
                    <a:pt x="31" y="16"/>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29" name="Freeform 332"/>
            <p:cNvSpPr>
              <a:spLocks/>
            </p:cNvSpPr>
            <p:nvPr/>
          </p:nvSpPr>
          <p:spPr bwMode="auto">
            <a:xfrm>
              <a:off x="2172" y="1937"/>
              <a:ext cx="14" cy="11"/>
            </a:xfrm>
            <a:custGeom>
              <a:avLst/>
              <a:gdLst>
                <a:gd name="T0" fmla="*/ 0 w 32"/>
                <a:gd name="T1" fmla="*/ 0 h 31"/>
                <a:gd name="T2" fmla="*/ 0 w 32"/>
                <a:gd name="T3" fmla="*/ 0 h 31"/>
                <a:gd name="T4" fmla="*/ 0 w 32"/>
                <a:gd name="T5" fmla="*/ 0 h 31"/>
                <a:gd name="T6" fmla="*/ 0 w 32"/>
                <a:gd name="T7" fmla="*/ 0 h 31"/>
                <a:gd name="T8" fmla="*/ 0 60000 65536"/>
                <a:gd name="T9" fmla="*/ 0 60000 65536"/>
                <a:gd name="T10" fmla="*/ 0 60000 65536"/>
                <a:gd name="T11" fmla="*/ 0 60000 65536"/>
                <a:gd name="T12" fmla="*/ 0 w 32"/>
                <a:gd name="T13" fmla="*/ 0 h 31"/>
                <a:gd name="T14" fmla="*/ 32 w 32"/>
                <a:gd name="T15" fmla="*/ 31 h 31"/>
              </a:gdLst>
              <a:ahLst/>
              <a:cxnLst>
                <a:cxn ang="T8">
                  <a:pos x="T0" y="T1"/>
                </a:cxn>
                <a:cxn ang="T9">
                  <a:pos x="T2" y="T3"/>
                </a:cxn>
                <a:cxn ang="T10">
                  <a:pos x="T4" y="T5"/>
                </a:cxn>
                <a:cxn ang="T11">
                  <a:pos x="T6" y="T7"/>
                </a:cxn>
              </a:cxnLst>
              <a:rect l="T12" t="T13" r="T14" b="T15"/>
              <a:pathLst>
                <a:path w="32" h="31">
                  <a:moveTo>
                    <a:pt x="0" y="0"/>
                  </a:moveTo>
                  <a:lnTo>
                    <a:pt x="31" y="30"/>
                  </a:lnTo>
                  <a:lnTo>
                    <a:pt x="16" y="30"/>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30" name="Freeform 333"/>
            <p:cNvSpPr>
              <a:spLocks/>
            </p:cNvSpPr>
            <p:nvPr/>
          </p:nvSpPr>
          <p:spPr bwMode="auto">
            <a:xfrm>
              <a:off x="2076" y="1901"/>
              <a:ext cx="13" cy="7"/>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30" y="0"/>
                  </a:lnTo>
                  <a:lnTo>
                    <a:pt x="15" y="16"/>
                  </a:lnTo>
                  <a:lnTo>
                    <a:pt x="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31" name="Line 334"/>
            <p:cNvSpPr>
              <a:spLocks noChangeShapeType="1"/>
            </p:cNvSpPr>
            <p:nvPr/>
          </p:nvSpPr>
          <p:spPr bwMode="auto">
            <a:xfrm>
              <a:off x="1928" y="1884"/>
              <a:ext cx="7"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332" name="Oval 335"/>
            <p:cNvSpPr>
              <a:spLocks noChangeArrowheads="1"/>
            </p:cNvSpPr>
            <p:nvPr/>
          </p:nvSpPr>
          <p:spPr bwMode="auto">
            <a:xfrm>
              <a:off x="1903" y="1849"/>
              <a:ext cx="6" cy="6"/>
            </a:xfrm>
            <a:prstGeom prst="ellipse">
              <a:avLst/>
            </a:prstGeom>
            <a:solidFill>
              <a:srgbClr val="00FF00"/>
            </a:solidFill>
            <a:ln w="12700">
              <a:solidFill>
                <a:srgbClr val="000000"/>
              </a:solidFill>
              <a:round/>
              <a:headEnd/>
              <a:tailEnd/>
            </a:ln>
          </p:spPr>
          <p:txBody>
            <a:bodyPr wrap="none" lIns="90488" tIns="44450" rIns="90488" bIns="44450" anchor="ctr"/>
            <a:lstStyle/>
            <a:p>
              <a:pPr>
                <a:spcBef>
                  <a:spcPct val="50000"/>
                </a:spcBef>
              </a:pPr>
              <a:endParaRPr lang="en-US" sz="4000" dirty="0">
                <a:solidFill>
                  <a:srgbClr val="000000"/>
                </a:solidFill>
              </a:endParaRPr>
            </a:p>
          </p:txBody>
        </p:sp>
        <p:sp>
          <p:nvSpPr>
            <p:cNvPr id="333" name="Oval 336"/>
            <p:cNvSpPr>
              <a:spLocks noChangeArrowheads="1"/>
            </p:cNvSpPr>
            <p:nvPr/>
          </p:nvSpPr>
          <p:spPr bwMode="auto">
            <a:xfrm>
              <a:off x="1993" y="1825"/>
              <a:ext cx="6" cy="6"/>
            </a:xfrm>
            <a:prstGeom prst="ellipse">
              <a:avLst/>
            </a:prstGeom>
            <a:solidFill>
              <a:srgbClr val="00FF00"/>
            </a:solidFill>
            <a:ln w="12700">
              <a:solidFill>
                <a:srgbClr val="000000"/>
              </a:solidFill>
              <a:round/>
              <a:headEnd/>
              <a:tailEnd/>
            </a:ln>
          </p:spPr>
          <p:txBody>
            <a:bodyPr wrap="none" lIns="90488" tIns="44450" rIns="90488" bIns="44450" anchor="ctr"/>
            <a:lstStyle/>
            <a:p>
              <a:pPr>
                <a:spcBef>
                  <a:spcPct val="50000"/>
                </a:spcBef>
              </a:pPr>
              <a:endParaRPr lang="en-US" sz="4000" dirty="0">
                <a:solidFill>
                  <a:srgbClr val="000000"/>
                </a:solidFill>
              </a:endParaRPr>
            </a:p>
          </p:txBody>
        </p:sp>
        <p:sp>
          <p:nvSpPr>
            <p:cNvPr id="334" name="Oval 337"/>
            <p:cNvSpPr>
              <a:spLocks noChangeArrowheads="1"/>
            </p:cNvSpPr>
            <p:nvPr/>
          </p:nvSpPr>
          <p:spPr bwMode="auto">
            <a:xfrm>
              <a:off x="1679" y="1831"/>
              <a:ext cx="6" cy="6"/>
            </a:xfrm>
            <a:prstGeom prst="ellipse">
              <a:avLst/>
            </a:prstGeom>
            <a:solidFill>
              <a:srgbClr val="00FF00"/>
            </a:solidFill>
            <a:ln w="12700">
              <a:solidFill>
                <a:srgbClr val="000000"/>
              </a:solidFill>
              <a:round/>
              <a:headEnd/>
              <a:tailEnd/>
            </a:ln>
          </p:spPr>
          <p:txBody>
            <a:bodyPr wrap="none" lIns="90488" tIns="44450" rIns="90488" bIns="44450" anchor="ctr"/>
            <a:lstStyle/>
            <a:p>
              <a:pPr>
                <a:spcBef>
                  <a:spcPct val="50000"/>
                </a:spcBef>
              </a:pPr>
              <a:endParaRPr lang="en-US" sz="4000" dirty="0">
                <a:solidFill>
                  <a:srgbClr val="000000"/>
                </a:solidFill>
              </a:endParaRPr>
            </a:p>
          </p:txBody>
        </p:sp>
        <p:sp>
          <p:nvSpPr>
            <p:cNvPr id="335" name="Freeform 338"/>
            <p:cNvSpPr>
              <a:spLocks/>
            </p:cNvSpPr>
            <p:nvPr/>
          </p:nvSpPr>
          <p:spPr bwMode="auto">
            <a:xfrm>
              <a:off x="2031" y="1704"/>
              <a:ext cx="33" cy="53"/>
            </a:xfrm>
            <a:custGeom>
              <a:avLst/>
              <a:gdLst>
                <a:gd name="T0" fmla="*/ 0 w 77"/>
                <a:gd name="T1" fmla="*/ 0 h 140"/>
                <a:gd name="T2" fmla="*/ 0 w 77"/>
                <a:gd name="T3" fmla="*/ 0 h 140"/>
                <a:gd name="T4" fmla="*/ 0 w 77"/>
                <a:gd name="T5" fmla="*/ 0 h 140"/>
                <a:gd name="T6" fmla="*/ 0 w 77"/>
                <a:gd name="T7" fmla="*/ 0 h 140"/>
                <a:gd name="T8" fmla="*/ 0 w 77"/>
                <a:gd name="T9" fmla="*/ 0 h 140"/>
                <a:gd name="T10" fmla="*/ 0 w 77"/>
                <a:gd name="T11" fmla="*/ 0 h 140"/>
                <a:gd name="T12" fmla="*/ 0 w 77"/>
                <a:gd name="T13" fmla="*/ 0 h 140"/>
                <a:gd name="T14" fmla="*/ 0 w 77"/>
                <a:gd name="T15" fmla="*/ 0 h 140"/>
                <a:gd name="T16" fmla="*/ 0 w 77"/>
                <a:gd name="T17" fmla="*/ 0 h 140"/>
                <a:gd name="T18" fmla="*/ 0 w 77"/>
                <a:gd name="T19" fmla="*/ 0 h 140"/>
                <a:gd name="T20" fmla="*/ 0 w 77"/>
                <a:gd name="T21" fmla="*/ 0 h 140"/>
                <a:gd name="T22" fmla="*/ 0 w 77"/>
                <a:gd name="T23" fmla="*/ 0 h 140"/>
                <a:gd name="T24" fmla="*/ 0 w 77"/>
                <a:gd name="T25" fmla="*/ 0 h 140"/>
                <a:gd name="T26" fmla="*/ 0 w 77"/>
                <a:gd name="T27" fmla="*/ 0 h 140"/>
                <a:gd name="T28" fmla="*/ 0 w 77"/>
                <a:gd name="T29" fmla="*/ 0 h 140"/>
                <a:gd name="T30" fmla="*/ 0 w 77"/>
                <a:gd name="T31" fmla="*/ 0 h 140"/>
                <a:gd name="T32" fmla="*/ 0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40"/>
                <a:gd name="T53" fmla="*/ 77 w 77"/>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36" name="Freeform 339"/>
            <p:cNvSpPr>
              <a:spLocks/>
            </p:cNvSpPr>
            <p:nvPr/>
          </p:nvSpPr>
          <p:spPr bwMode="auto">
            <a:xfrm>
              <a:off x="2050" y="1785"/>
              <a:ext cx="39" cy="30"/>
            </a:xfrm>
            <a:custGeom>
              <a:avLst/>
              <a:gdLst>
                <a:gd name="T0" fmla="*/ 0 w 91"/>
                <a:gd name="T1" fmla="*/ 0 h 77"/>
                <a:gd name="T2" fmla="*/ 0 w 91"/>
                <a:gd name="T3" fmla="*/ 0 h 77"/>
                <a:gd name="T4" fmla="*/ 0 w 91"/>
                <a:gd name="T5" fmla="*/ 0 h 77"/>
                <a:gd name="T6" fmla="*/ 0 w 91"/>
                <a:gd name="T7" fmla="*/ 0 h 77"/>
                <a:gd name="T8" fmla="*/ 0 w 91"/>
                <a:gd name="T9" fmla="*/ 0 h 77"/>
                <a:gd name="T10" fmla="*/ 0 w 91"/>
                <a:gd name="T11" fmla="*/ 0 h 77"/>
                <a:gd name="T12" fmla="*/ 0 w 91"/>
                <a:gd name="T13" fmla="*/ 0 h 77"/>
                <a:gd name="T14" fmla="*/ 0 w 91"/>
                <a:gd name="T15" fmla="*/ 0 h 77"/>
                <a:gd name="T16" fmla="*/ 0 w 91"/>
                <a:gd name="T17" fmla="*/ 0 h 77"/>
                <a:gd name="T18" fmla="*/ 0 w 91"/>
                <a:gd name="T19" fmla="*/ 0 h 77"/>
                <a:gd name="T20" fmla="*/ 0 w 91"/>
                <a:gd name="T21" fmla="*/ 0 h 77"/>
                <a:gd name="T22" fmla="*/ 0 w 91"/>
                <a:gd name="T23" fmla="*/ 0 h 77"/>
                <a:gd name="T24" fmla="*/ 0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77"/>
                <a:gd name="T41" fmla="*/ 91 w 91"/>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37" name="Freeform 340"/>
            <p:cNvSpPr>
              <a:spLocks/>
            </p:cNvSpPr>
            <p:nvPr/>
          </p:nvSpPr>
          <p:spPr bwMode="auto">
            <a:xfrm>
              <a:off x="2018" y="1774"/>
              <a:ext cx="13" cy="29"/>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60000 65536"/>
                <a:gd name="T11" fmla="*/ 0 60000 65536"/>
                <a:gd name="T12" fmla="*/ 0 60000 65536"/>
                <a:gd name="T13" fmla="*/ 0 60000 65536"/>
                <a:gd name="T14" fmla="*/ 0 60000 65536"/>
                <a:gd name="T15" fmla="*/ 0 w 30"/>
                <a:gd name="T16" fmla="*/ 0 h 78"/>
                <a:gd name="T17" fmla="*/ 30 w 30"/>
                <a:gd name="T18" fmla="*/ 78 h 78"/>
              </a:gdLst>
              <a:ahLst/>
              <a:cxnLst>
                <a:cxn ang="T10">
                  <a:pos x="T0" y="T1"/>
                </a:cxn>
                <a:cxn ang="T11">
                  <a:pos x="T2" y="T3"/>
                </a:cxn>
                <a:cxn ang="T12">
                  <a:pos x="T4" y="T5"/>
                </a:cxn>
                <a:cxn ang="T13">
                  <a:pos x="T6" y="T7"/>
                </a:cxn>
                <a:cxn ang="T14">
                  <a:pos x="T8" y="T9"/>
                </a:cxn>
              </a:cxnLst>
              <a:rect l="T15" t="T16" r="T17" b="T18"/>
              <a:pathLst>
                <a:path w="30" h="78">
                  <a:moveTo>
                    <a:pt x="29" y="0"/>
                  </a:moveTo>
                  <a:lnTo>
                    <a:pt x="15" y="31"/>
                  </a:lnTo>
                  <a:lnTo>
                    <a:pt x="0" y="77"/>
                  </a:lnTo>
                  <a:lnTo>
                    <a:pt x="15" y="31"/>
                  </a:lnTo>
                  <a:lnTo>
                    <a:pt x="29"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38" name="Freeform 341"/>
            <p:cNvSpPr>
              <a:spLocks/>
            </p:cNvSpPr>
            <p:nvPr/>
          </p:nvSpPr>
          <p:spPr bwMode="auto">
            <a:xfrm>
              <a:off x="2056" y="1780"/>
              <a:ext cx="8"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39" name="Freeform 342"/>
            <p:cNvSpPr>
              <a:spLocks/>
            </p:cNvSpPr>
            <p:nvPr/>
          </p:nvSpPr>
          <p:spPr bwMode="auto">
            <a:xfrm>
              <a:off x="2070" y="1762"/>
              <a:ext cx="7" cy="6"/>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0" y="0"/>
                  </a:lnTo>
                  <a:lnTo>
                    <a:pt x="17" y="16"/>
                  </a:lnTo>
                  <a:lnTo>
                    <a:pt x="17" y="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40" name="Freeform 343"/>
            <p:cNvSpPr>
              <a:spLocks/>
            </p:cNvSpPr>
            <p:nvPr/>
          </p:nvSpPr>
          <p:spPr bwMode="auto">
            <a:xfrm>
              <a:off x="2050" y="1768"/>
              <a:ext cx="7" cy="12"/>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30"/>
                  </a:moveTo>
                  <a:lnTo>
                    <a:pt x="16" y="15"/>
                  </a:lnTo>
                  <a:lnTo>
                    <a:pt x="0" y="0"/>
                  </a:lnTo>
                  <a:lnTo>
                    <a:pt x="0" y="30"/>
                  </a:lnTo>
                </a:path>
              </a:pathLst>
            </a:custGeom>
            <a:solidFill>
              <a:srgbClr val="FF0040"/>
            </a:solidFill>
            <a:ln w="12700" cap="rnd">
              <a:solidFill>
                <a:srgbClr val="000000"/>
              </a:solidFill>
              <a:round/>
              <a:headEnd/>
              <a:tailEnd/>
            </a:ln>
          </p:spPr>
          <p:txBody>
            <a:bodyPr/>
            <a:lstStyle/>
            <a:p>
              <a:endParaRPr lang="en-GB" dirty="0">
                <a:solidFill>
                  <a:srgbClr val="000000"/>
                </a:solidFill>
              </a:endParaRPr>
            </a:p>
          </p:txBody>
        </p:sp>
        <p:sp>
          <p:nvSpPr>
            <p:cNvPr id="341" name="Line 344"/>
            <p:cNvSpPr>
              <a:spLocks noChangeShapeType="1"/>
            </p:cNvSpPr>
            <p:nvPr/>
          </p:nvSpPr>
          <p:spPr bwMode="auto">
            <a:xfrm flipH="1">
              <a:off x="2064" y="1780"/>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342" name="Line 345"/>
            <p:cNvSpPr>
              <a:spLocks noChangeShapeType="1"/>
            </p:cNvSpPr>
            <p:nvPr/>
          </p:nvSpPr>
          <p:spPr bwMode="auto">
            <a:xfrm>
              <a:off x="2044" y="1756"/>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dirty="0">
                <a:solidFill>
                  <a:srgbClr val="000000"/>
                </a:solidFill>
              </a:endParaRPr>
            </a:p>
          </p:txBody>
        </p:sp>
        <p:sp>
          <p:nvSpPr>
            <p:cNvPr id="343" name="Oval 346"/>
            <p:cNvSpPr>
              <a:spLocks noChangeArrowheads="1"/>
            </p:cNvSpPr>
            <p:nvPr/>
          </p:nvSpPr>
          <p:spPr bwMode="auto">
            <a:xfrm>
              <a:off x="2121" y="1791"/>
              <a:ext cx="6" cy="6"/>
            </a:xfrm>
            <a:prstGeom prst="ellipse">
              <a:avLst/>
            </a:prstGeom>
            <a:solidFill>
              <a:srgbClr val="00FF00"/>
            </a:solidFill>
            <a:ln w="12700">
              <a:solidFill>
                <a:srgbClr val="000000"/>
              </a:solidFill>
              <a:round/>
              <a:headEnd/>
              <a:tailEnd/>
            </a:ln>
          </p:spPr>
          <p:txBody>
            <a:bodyPr wrap="none" lIns="90488" tIns="44450" rIns="90488" bIns="44450" anchor="ctr"/>
            <a:lstStyle/>
            <a:p>
              <a:pPr>
                <a:spcBef>
                  <a:spcPct val="50000"/>
                </a:spcBef>
              </a:pPr>
              <a:endParaRPr lang="en-US" sz="4000" dirty="0">
                <a:solidFill>
                  <a:srgbClr val="000000"/>
                </a:solidFill>
              </a:endParaRPr>
            </a:p>
          </p:txBody>
        </p:sp>
        <p:sp>
          <p:nvSpPr>
            <p:cNvPr id="344" name="Oval 347"/>
            <p:cNvSpPr>
              <a:spLocks noChangeArrowheads="1"/>
            </p:cNvSpPr>
            <p:nvPr/>
          </p:nvSpPr>
          <p:spPr bwMode="auto">
            <a:xfrm>
              <a:off x="2146" y="1680"/>
              <a:ext cx="6" cy="6"/>
            </a:xfrm>
            <a:prstGeom prst="ellipse">
              <a:avLst/>
            </a:prstGeom>
            <a:solidFill>
              <a:srgbClr val="00FF00"/>
            </a:solidFill>
            <a:ln w="12700">
              <a:solidFill>
                <a:srgbClr val="000000"/>
              </a:solidFill>
              <a:round/>
              <a:headEnd/>
              <a:tailEnd/>
            </a:ln>
          </p:spPr>
          <p:txBody>
            <a:bodyPr wrap="none" lIns="90488" tIns="44450" rIns="90488" bIns="44450" anchor="ctr"/>
            <a:lstStyle/>
            <a:p>
              <a:pPr>
                <a:spcBef>
                  <a:spcPct val="50000"/>
                </a:spcBef>
              </a:pPr>
              <a:endParaRPr lang="en-US" sz="4000" dirty="0">
                <a:solidFill>
                  <a:srgbClr val="000000"/>
                </a:solidFill>
              </a:endParaRPr>
            </a:p>
          </p:txBody>
        </p:sp>
        <p:sp>
          <p:nvSpPr>
            <p:cNvPr id="345" name="Oval 348"/>
            <p:cNvSpPr>
              <a:spLocks noChangeArrowheads="1"/>
            </p:cNvSpPr>
            <p:nvPr/>
          </p:nvSpPr>
          <p:spPr bwMode="auto">
            <a:xfrm>
              <a:off x="2179" y="1710"/>
              <a:ext cx="0" cy="5"/>
            </a:xfrm>
            <a:prstGeom prst="ellipse">
              <a:avLst/>
            </a:prstGeom>
            <a:solidFill>
              <a:srgbClr val="00FF00"/>
            </a:solidFill>
            <a:ln w="12700">
              <a:solidFill>
                <a:srgbClr val="000000"/>
              </a:solidFill>
              <a:round/>
              <a:headEnd/>
              <a:tailEnd/>
            </a:ln>
          </p:spPr>
          <p:txBody>
            <a:bodyPr wrap="none" lIns="90488" tIns="44450" rIns="90488" bIns="44450" anchor="ctr"/>
            <a:lstStyle/>
            <a:p>
              <a:pPr>
                <a:spcBef>
                  <a:spcPct val="50000"/>
                </a:spcBef>
              </a:pPr>
              <a:endParaRPr lang="en-US" sz="4000" dirty="0">
                <a:solidFill>
                  <a:srgbClr val="000000"/>
                </a:solidFill>
              </a:endParaRPr>
            </a:p>
          </p:txBody>
        </p:sp>
        <p:sp>
          <p:nvSpPr>
            <p:cNvPr id="346" name="Freeform 349"/>
            <p:cNvSpPr>
              <a:spLocks/>
            </p:cNvSpPr>
            <p:nvPr/>
          </p:nvSpPr>
          <p:spPr bwMode="auto">
            <a:xfrm>
              <a:off x="1960" y="1971"/>
              <a:ext cx="302" cy="274"/>
            </a:xfrm>
            <a:custGeom>
              <a:avLst/>
              <a:gdLst>
                <a:gd name="T0" fmla="*/ 0 w 702"/>
                <a:gd name="T1" fmla="*/ 0 h 724"/>
                <a:gd name="T2" fmla="*/ 0 w 702"/>
                <a:gd name="T3" fmla="*/ 0 h 724"/>
                <a:gd name="T4" fmla="*/ 0 w 702"/>
                <a:gd name="T5" fmla="*/ 0 h 724"/>
                <a:gd name="T6" fmla="*/ 0 w 702"/>
                <a:gd name="T7" fmla="*/ 0 h 724"/>
                <a:gd name="T8" fmla="*/ 0 w 702"/>
                <a:gd name="T9" fmla="*/ 0 h 724"/>
                <a:gd name="T10" fmla="*/ 0 w 702"/>
                <a:gd name="T11" fmla="*/ 0 h 724"/>
                <a:gd name="T12" fmla="*/ 0 w 702"/>
                <a:gd name="T13" fmla="*/ 0 h 724"/>
                <a:gd name="T14" fmla="*/ 0 w 702"/>
                <a:gd name="T15" fmla="*/ 0 h 724"/>
                <a:gd name="T16" fmla="*/ 0 w 702"/>
                <a:gd name="T17" fmla="*/ 0 h 724"/>
                <a:gd name="T18" fmla="*/ 0 w 702"/>
                <a:gd name="T19" fmla="*/ 0 h 724"/>
                <a:gd name="T20" fmla="*/ 0 w 702"/>
                <a:gd name="T21" fmla="*/ 0 h 724"/>
                <a:gd name="T22" fmla="*/ 0 w 702"/>
                <a:gd name="T23" fmla="*/ 0 h 724"/>
                <a:gd name="T24" fmla="*/ 0 w 702"/>
                <a:gd name="T25" fmla="*/ 0 h 724"/>
                <a:gd name="T26" fmla="*/ 0 w 702"/>
                <a:gd name="T27" fmla="*/ 0 h 724"/>
                <a:gd name="T28" fmla="*/ 0 w 702"/>
                <a:gd name="T29" fmla="*/ 0 h 724"/>
                <a:gd name="T30" fmla="*/ 0 w 702"/>
                <a:gd name="T31" fmla="*/ 0 h 724"/>
                <a:gd name="T32" fmla="*/ 0 w 702"/>
                <a:gd name="T33" fmla="*/ 0 h 724"/>
                <a:gd name="T34" fmla="*/ 0 w 702"/>
                <a:gd name="T35" fmla="*/ 0 h 724"/>
                <a:gd name="T36" fmla="*/ 0 w 702"/>
                <a:gd name="T37" fmla="*/ 0 h 724"/>
                <a:gd name="T38" fmla="*/ 0 w 702"/>
                <a:gd name="T39" fmla="*/ 0 h 724"/>
                <a:gd name="T40" fmla="*/ 0 w 702"/>
                <a:gd name="T41" fmla="*/ 0 h 724"/>
                <a:gd name="T42" fmla="*/ 0 w 702"/>
                <a:gd name="T43" fmla="*/ 0 h 724"/>
                <a:gd name="T44" fmla="*/ 0 w 702"/>
                <a:gd name="T45" fmla="*/ 0 h 724"/>
                <a:gd name="T46" fmla="*/ 0 w 702"/>
                <a:gd name="T47" fmla="*/ 0 h 724"/>
                <a:gd name="T48" fmla="*/ 0 w 702"/>
                <a:gd name="T49" fmla="*/ 0 h 724"/>
                <a:gd name="T50" fmla="*/ 0 w 702"/>
                <a:gd name="T51" fmla="*/ 0 h 724"/>
                <a:gd name="T52" fmla="*/ 0 w 702"/>
                <a:gd name="T53" fmla="*/ 0 h 724"/>
                <a:gd name="T54" fmla="*/ 0 w 702"/>
                <a:gd name="T55" fmla="*/ 0 h 724"/>
                <a:gd name="T56" fmla="*/ 0 w 702"/>
                <a:gd name="T57" fmla="*/ 0 h 724"/>
                <a:gd name="T58" fmla="*/ 0 w 702"/>
                <a:gd name="T59" fmla="*/ 0 h 724"/>
                <a:gd name="T60" fmla="*/ 0 w 702"/>
                <a:gd name="T61" fmla="*/ 0 h 724"/>
                <a:gd name="T62" fmla="*/ 0 w 702"/>
                <a:gd name="T63" fmla="*/ 0 h 724"/>
                <a:gd name="T64" fmla="*/ 0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2"/>
                <a:gd name="T100" fmla="*/ 0 h 724"/>
                <a:gd name="T101" fmla="*/ 702 w 702"/>
                <a:gd name="T102" fmla="*/ 724 h 7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47" name="Freeform 350"/>
            <p:cNvSpPr>
              <a:spLocks/>
            </p:cNvSpPr>
            <p:nvPr/>
          </p:nvSpPr>
          <p:spPr bwMode="auto">
            <a:xfrm>
              <a:off x="2146" y="2268"/>
              <a:ext cx="26" cy="29"/>
            </a:xfrm>
            <a:custGeom>
              <a:avLst/>
              <a:gdLst>
                <a:gd name="T0" fmla="*/ 0 w 60"/>
                <a:gd name="T1" fmla="*/ 0 h 78"/>
                <a:gd name="T2" fmla="*/ 0 w 60"/>
                <a:gd name="T3" fmla="*/ 0 h 78"/>
                <a:gd name="T4" fmla="*/ 0 w 60"/>
                <a:gd name="T5" fmla="*/ 0 h 78"/>
                <a:gd name="T6" fmla="*/ 0 w 60"/>
                <a:gd name="T7" fmla="*/ 0 h 78"/>
                <a:gd name="T8" fmla="*/ 0 w 60"/>
                <a:gd name="T9" fmla="*/ 0 h 78"/>
                <a:gd name="T10" fmla="*/ 0 w 60"/>
                <a:gd name="T11" fmla="*/ 0 h 78"/>
                <a:gd name="T12" fmla="*/ 0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78"/>
                <a:gd name="T26" fmla="*/ 60 w 6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48" name="Freeform 351"/>
            <p:cNvSpPr>
              <a:spLocks/>
            </p:cNvSpPr>
            <p:nvPr/>
          </p:nvSpPr>
          <p:spPr bwMode="auto">
            <a:xfrm>
              <a:off x="2281" y="2302"/>
              <a:ext cx="77" cy="65"/>
            </a:xfrm>
            <a:custGeom>
              <a:avLst/>
              <a:gdLst>
                <a:gd name="T0" fmla="*/ 0 w 181"/>
                <a:gd name="T1" fmla="*/ 0 h 170"/>
                <a:gd name="T2" fmla="*/ 0 w 181"/>
                <a:gd name="T3" fmla="*/ 0 h 170"/>
                <a:gd name="T4" fmla="*/ 0 w 181"/>
                <a:gd name="T5" fmla="*/ 0 h 170"/>
                <a:gd name="T6" fmla="*/ 0 w 181"/>
                <a:gd name="T7" fmla="*/ 0 h 170"/>
                <a:gd name="T8" fmla="*/ 0 w 181"/>
                <a:gd name="T9" fmla="*/ 0 h 170"/>
                <a:gd name="T10" fmla="*/ 0 w 181"/>
                <a:gd name="T11" fmla="*/ 0 h 170"/>
                <a:gd name="T12" fmla="*/ 0 w 181"/>
                <a:gd name="T13" fmla="*/ 0 h 170"/>
                <a:gd name="T14" fmla="*/ 0 w 181"/>
                <a:gd name="T15" fmla="*/ 0 h 170"/>
                <a:gd name="T16" fmla="*/ 0 w 181"/>
                <a:gd name="T17" fmla="*/ 0 h 170"/>
                <a:gd name="T18" fmla="*/ 0 w 181"/>
                <a:gd name="T19" fmla="*/ 0 h 170"/>
                <a:gd name="T20" fmla="*/ 0 w 181"/>
                <a:gd name="T21" fmla="*/ 0 h 170"/>
                <a:gd name="T22" fmla="*/ 0 w 181"/>
                <a:gd name="T23" fmla="*/ 0 h 170"/>
                <a:gd name="T24" fmla="*/ 0 w 181"/>
                <a:gd name="T25" fmla="*/ 0 h 170"/>
                <a:gd name="T26" fmla="*/ 0 w 181"/>
                <a:gd name="T27" fmla="*/ 0 h 170"/>
                <a:gd name="T28" fmla="*/ 0 w 181"/>
                <a:gd name="T29" fmla="*/ 0 h 170"/>
                <a:gd name="T30" fmla="*/ 0 w 181"/>
                <a:gd name="T31" fmla="*/ 0 h 170"/>
                <a:gd name="T32" fmla="*/ 0 w 181"/>
                <a:gd name="T33" fmla="*/ 0 h 170"/>
                <a:gd name="T34" fmla="*/ 0 w 181"/>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170"/>
                <a:gd name="T56" fmla="*/ 181 w 181"/>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49" name="Freeform 352"/>
            <p:cNvSpPr>
              <a:spLocks/>
            </p:cNvSpPr>
            <p:nvPr/>
          </p:nvSpPr>
          <p:spPr bwMode="auto">
            <a:xfrm>
              <a:off x="2364" y="2232"/>
              <a:ext cx="46" cy="83"/>
            </a:xfrm>
            <a:custGeom>
              <a:avLst/>
              <a:gdLst>
                <a:gd name="T0" fmla="*/ 0 w 106"/>
                <a:gd name="T1" fmla="*/ 0 h 217"/>
                <a:gd name="T2" fmla="*/ 0 w 106"/>
                <a:gd name="T3" fmla="*/ 0 h 217"/>
                <a:gd name="T4" fmla="*/ 0 w 106"/>
                <a:gd name="T5" fmla="*/ 0 h 217"/>
                <a:gd name="T6" fmla="*/ 0 w 106"/>
                <a:gd name="T7" fmla="*/ 0 h 217"/>
                <a:gd name="T8" fmla="*/ 0 w 106"/>
                <a:gd name="T9" fmla="*/ 0 h 217"/>
                <a:gd name="T10" fmla="*/ 0 w 106"/>
                <a:gd name="T11" fmla="*/ 0 h 217"/>
                <a:gd name="T12" fmla="*/ 0 w 106"/>
                <a:gd name="T13" fmla="*/ 0 h 217"/>
                <a:gd name="T14" fmla="*/ 0 w 106"/>
                <a:gd name="T15" fmla="*/ 0 h 217"/>
                <a:gd name="T16" fmla="*/ 0 w 106"/>
                <a:gd name="T17" fmla="*/ 0 h 217"/>
                <a:gd name="T18" fmla="*/ 0 w 106"/>
                <a:gd name="T19" fmla="*/ 0 h 217"/>
                <a:gd name="T20" fmla="*/ 0 w 106"/>
                <a:gd name="T21" fmla="*/ 0 h 217"/>
                <a:gd name="T22" fmla="*/ 0 w 106"/>
                <a:gd name="T23" fmla="*/ 0 h 217"/>
                <a:gd name="T24" fmla="*/ 0 w 106"/>
                <a:gd name="T25" fmla="*/ 0 h 217"/>
                <a:gd name="T26" fmla="*/ 0 w 106"/>
                <a:gd name="T27" fmla="*/ 0 h 217"/>
                <a:gd name="T28" fmla="*/ 0 w 106"/>
                <a:gd name="T29" fmla="*/ 0 h 217"/>
                <a:gd name="T30" fmla="*/ 0 w 106"/>
                <a:gd name="T31" fmla="*/ 0 h 217"/>
                <a:gd name="T32" fmla="*/ 0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217"/>
                <a:gd name="T53" fmla="*/ 106 w 106"/>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50" name="Oval 353"/>
            <p:cNvSpPr>
              <a:spLocks noChangeArrowheads="1"/>
            </p:cNvSpPr>
            <p:nvPr/>
          </p:nvSpPr>
          <p:spPr bwMode="auto">
            <a:xfrm>
              <a:off x="2390" y="2012"/>
              <a:ext cx="6" cy="5"/>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351" name="Oval 354"/>
            <p:cNvSpPr>
              <a:spLocks noChangeArrowheads="1"/>
            </p:cNvSpPr>
            <p:nvPr/>
          </p:nvSpPr>
          <p:spPr bwMode="auto">
            <a:xfrm>
              <a:off x="2365" y="2100"/>
              <a:ext cx="6" cy="5"/>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352" name="Oval 355"/>
            <p:cNvSpPr>
              <a:spLocks noChangeArrowheads="1"/>
            </p:cNvSpPr>
            <p:nvPr/>
          </p:nvSpPr>
          <p:spPr bwMode="auto">
            <a:xfrm>
              <a:off x="2422" y="2036"/>
              <a:ext cx="5" cy="5"/>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353" name="Oval 356"/>
            <p:cNvSpPr>
              <a:spLocks noChangeArrowheads="1"/>
            </p:cNvSpPr>
            <p:nvPr/>
          </p:nvSpPr>
          <p:spPr bwMode="auto">
            <a:xfrm>
              <a:off x="2448" y="2052"/>
              <a:ext cx="6" cy="6"/>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354" name="Oval 357"/>
            <p:cNvSpPr>
              <a:spLocks noChangeArrowheads="1"/>
            </p:cNvSpPr>
            <p:nvPr/>
          </p:nvSpPr>
          <p:spPr bwMode="auto">
            <a:xfrm>
              <a:off x="2448" y="2070"/>
              <a:ext cx="6" cy="6"/>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355" name="Freeform 358"/>
            <p:cNvSpPr>
              <a:spLocks/>
            </p:cNvSpPr>
            <p:nvPr/>
          </p:nvSpPr>
          <p:spPr bwMode="auto">
            <a:xfrm>
              <a:off x="2357" y="2099"/>
              <a:ext cx="20" cy="12"/>
            </a:xfrm>
            <a:custGeom>
              <a:avLst/>
              <a:gdLst>
                <a:gd name="T0" fmla="*/ 0 w 46"/>
                <a:gd name="T1" fmla="*/ 0 h 32"/>
                <a:gd name="T2" fmla="*/ 0 w 46"/>
                <a:gd name="T3" fmla="*/ 0 h 32"/>
                <a:gd name="T4" fmla="*/ 0 w 46"/>
                <a:gd name="T5" fmla="*/ 0 h 32"/>
                <a:gd name="T6" fmla="*/ 0 w 46"/>
                <a:gd name="T7" fmla="*/ 0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0" y="0"/>
                  </a:moveTo>
                  <a:lnTo>
                    <a:pt x="30" y="31"/>
                  </a:lnTo>
                  <a:lnTo>
                    <a:pt x="45" y="31"/>
                  </a:lnTo>
                  <a:lnTo>
                    <a:pt x="0" y="0"/>
                  </a:lnTo>
                </a:path>
              </a:pathLst>
            </a:custGeom>
            <a:solidFill>
              <a:srgbClr val="C0C0C0"/>
            </a:solidFill>
            <a:ln w="12700" cap="rnd">
              <a:solidFill>
                <a:srgbClr val="000000"/>
              </a:solidFill>
              <a:round/>
              <a:headEnd/>
              <a:tailEnd/>
            </a:ln>
          </p:spPr>
          <p:txBody>
            <a:bodyPr/>
            <a:lstStyle/>
            <a:p>
              <a:endParaRPr lang="en-GB" dirty="0">
                <a:solidFill>
                  <a:srgbClr val="000000"/>
                </a:solidFill>
              </a:endParaRPr>
            </a:p>
          </p:txBody>
        </p:sp>
        <p:sp>
          <p:nvSpPr>
            <p:cNvPr id="356" name="Freeform 359"/>
            <p:cNvSpPr>
              <a:spLocks/>
            </p:cNvSpPr>
            <p:nvPr/>
          </p:nvSpPr>
          <p:spPr bwMode="auto">
            <a:xfrm>
              <a:off x="2204" y="1895"/>
              <a:ext cx="70" cy="77"/>
            </a:xfrm>
            <a:custGeom>
              <a:avLst/>
              <a:gdLst>
                <a:gd name="T0" fmla="*/ 0 w 164"/>
                <a:gd name="T1" fmla="*/ 0 h 201"/>
                <a:gd name="T2" fmla="*/ 0 w 164"/>
                <a:gd name="T3" fmla="*/ 0 h 201"/>
                <a:gd name="T4" fmla="*/ 0 w 164"/>
                <a:gd name="T5" fmla="*/ 0 h 201"/>
                <a:gd name="T6" fmla="*/ 0 w 164"/>
                <a:gd name="T7" fmla="*/ 0 h 201"/>
                <a:gd name="T8" fmla="*/ 0 w 164"/>
                <a:gd name="T9" fmla="*/ 0 h 201"/>
                <a:gd name="T10" fmla="*/ 0 w 164"/>
                <a:gd name="T11" fmla="*/ 0 h 201"/>
                <a:gd name="T12" fmla="*/ 0 w 164"/>
                <a:gd name="T13" fmla="*/ 0 h 201"/>
                <a:gd name="T14" fmla="*/ 0 w 164"/>
                <a:gd name="T15" fmla="*/ 0 h 201"/>
                <a:gd name="T16" fmla="*/ 0 w 164"/>
                <a:gd name="T17" fmla="*/ 0 h 201"/>
                <a:gd name="T18" fmla="*/ 0 w 164"/>
                <a:gd name="T19" fmla="*/ 0 h 201"/>
                <a:gd name="T20" fmla="*/ 0 w 164"/>
                <a:gd name="T21" fmla="*/ 0 h 201"/>
                <a:gd name="T22" fmla="*/ 0 w 164"/>
                <a:gd name="T23" fmla="*/ 0 h 201"/>
                <a:gd name="T24" fmla="*/ 0 w 164"/>
                <a:gd name="T25" fmla="*/ 0 h 201"/>
                <a:gd name="T26" fmla="*/ 0 w 164"/>
                <a:gd name="T27" fmla="*/ 0 h 201"/>
                <a:gd name="T28" fmla="*/ 0 w 164"/>
                <a:gd name="T29" fmla="*/ 0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201"/>
                <a:gd name="T50" fmla="*/ 164 w 164"/>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357" name="Freeform 360"/>
            <p:cNvSpPr>
              <a:spLocks/>
            </p:cNvSpPr>
            <p:nvPr/>
          </p:nvSpPr>
          <p:spPr bwMode="auto">
            <a:xfrm>
              <a:off x="2262" y="1913"/>
              <a:ext cx="26" cy="1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47"/>
                <a:gd name="T29" fmla="*/ 61 w 6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358" name="Freeform 361"/>
            <p:cNvSpPr>
              <a:spLocks/>
            </p:cNvSpPr>
            <p:nvPr/>
          </p:nvSpPr>
          <p:spPr bwMode="auto">
            <a:xfrm>
              <a:off x="2281" y="1895"/>
              <a:ext cx="19" cy="24"/>
            </a:xfrm>
            <a:custGeom>
              <a:avLst/>
              <a:gdLst>
                <a:gd name="T0" fmla="*/ 0 w 46"/>
                <a:gd name="T1" fmla="*/ 0 h 63"/>
                <a:gd name="T2" fmla="*/ 0 w 46"/>
                <a:gd name="T3" fmla="*/ 0 h 63"/>
                <a:gd name="T4" fmla="*/ 0 w 46"/>
                <a:gd name="T5" fmla="*/ 0 h 63"/>
                <a:gd name="T6" fmla="*/ 0 w 46"/>
                <a:gd name="T7" fmla="*/ 0 h 63"/>
                <a:gd name="T8" fmla="*/ 0 w 46"/>
                <a:gd name="T9" fmla="*/ 0 h 63"/>
                <a:gd name="T10" fmla="*/ 0 w 46"/>
                <a:gd name="T11" fmla="*/ 0 h 63"/>
                <a:gd name="T12" fmla="*/ 0 w 46"/>
                <a:gd name="T13" fmla="*/ 0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3"/>
                <a:gd name="T26" fmla="*/ 46 w 4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359" name="Oval 362"/>
            <p:cNvSpPr>
              <a:spLocks noChangeArrowheads="1"/>
            </p:cNvSpPr>
            <p:nvPr/>
          </p:nvSpPr>
          <p:spPr bwMode="auto">
            <a:xfrm>
              <a:off x="2237" y="1774"/>
              <a:ext cx="5" cy="6"/>
            </a:xfrm>
            <a:prstGeom prst="ellipse">
              <a:avLst/>
            </a:prstGeom>
            <a:solidFill>
              <a:srgbClr val="C0C0C0"/>
            </a:solidFill>
            <a:ln w="12700">
              <a:solidFill>
                <a:srgbClr val="000000"/>
              </a:solidFill>
              <a:round/>
              <a:headEnd/>
              <a:tailEnd/>
            </a:ln>
          </p:spPr>
          <p:txBody>
            <a:bodyPr wrap="none" lIns="90488" tIns="44450" rIns="90488" bIns="44450" anchor="ctr"/>
            <a:lstStyle/>
            <a:p>
              <a:pPr>
                <a:spcBef>
                  <a:spcPct val="50000"/>
                </a:spcBef>
              </a:pPr>
              <a:endParaRPr lang="en-US" sz="4000" dirty="0">
                <a:solidFill>
                  <a:srgbClr val="000000"/>
                </a:solidFill>
              </a:endParaRPr>
            </a:p>
          </p:txBody>
        </p:sp>
        <p:sp>
          <p:nvSpPr>
            <p:cNvPr id="360" name="Freeform 363"/>
            <p:cNvSpPr>
              <a:spLocks/>
            </p:cNvSpPr>
            <p:nvPr/>
          </p:nvSpPr>
          <p:spPr bwMode="auto">
            <a:xfrm>
              <a:off x="2333" y="1941"/>
              <a:ext cx="6" cy="13"/>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16" y="0"/>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361" name="Freeform 364"/>
            <p:cNvSpPr>
              <a:spLocks/>
            </p:cNvSpPr>
            <p:nvPr/>
          </p:nvSpPr>
          <p:spPr bwMode="auto">
            <a:xfrm>
              <a:off x="2326" y="1930"/>
              <a:ext cx="13" cy="7"/>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15" y="16"/>
                  </a:lnTo>
                  <a:lnTo>
                    <a:pt x="30" y="0"/>
                  </a:lnTo>
                  <a:lnTo>
                    <a:pt x="0" y="0"/>
                  </a:lnTo>
                </a:path>
              </a:pathLst>
            </a:custGeom>
            <a:solidFill>
              <a:srgbClr val="C0C0C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362" name="Freeform 365"/>
            <p:cNvSpPr>
              <a:spLocks/>
            </p:cNvSpPr>
            <p:nvPr/>
          </p:nvSpPr>
          <p:spPr bwMode="auto">
            <a:xfrm>
              <a:off x="2345" y="1953"/>
              <a:ext cx="8"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FF0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363" name="Freeform 366"/>
            <p:cNvSpPr>
              <a:spLocks/>
            </p:cNvSpPr>
            <p:nvPr/>
          </p:nvSpPr>
          <p:spPr bwMode="auto">
            <a:xfrm>
              <a:off x="2351" y="1941"/>
              <a:ext cx="8"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FFFF00"/>
            </a:solidFill>
            <a:ln w="12700">
              <a:solidFill>
                <a:srgbClr val="000000"/>
              </a:solidFill>
              <a:round/>
              <a:headEnd/>
              <a:tailEnd/>
            </a:ln>
          </p:spPr>
          <p:txBody>
            <a:bodyPr wrap="none" lIns="90488" tIns="44450" rIns="90488" bIns="44450" anchor="ctr"/>
            <a:lstStyle/>
            <a:p>
              <a:endParaRPr lang="en-GB" dirty="0">
                <a:solidFill>
                  <a:srgbClr val="000000"/>
                </a:solidFill>
              </a:endParaRPr>
            </a:p>
          </p:txBody>
        </p:sp>
        <p:sp>
          <p:nvSpPr>
            <p:cNvPr id="364" name="Line 367"/>
            <p:cNvSpPr>
              <a:spLocks noChangeShapeType="1"/>
            </p:cNvSpPr>
            <p:nvPr/>
          </p:nvSpPr>
          <p:spPr bwMode="auto">
            <a:xfrm>
              <a:off x="2357" y="1959"/>
              <a:ext cx="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90488" tIns="44450" rIns="90488" bIns="44450" anchor="ctr"/>
            <a:lstStyle/>
            <a:p>
              <a:endParaRPr lang="en-GB" dirty="0">
                <a:solidFill>
                  <a:srgbClr val="000000"/>
                </a:solidFill>
              </a:endParaRPr>
            </a:p>
          </p:txBody>
        </p:sp>
        <p:sp>
          <p:nvSpPr>
            <p:cNvPr id="365" name="Oval 368"/>
            <p:cNvSpPr>
              <a:spLocks noChangeArrowheads="1"/>
            </p:cNvSpPr>
            <p:nvPr/>
          </p:nvSpPr>
          <p:spPr bwMode="auto">
            <a:xfrm>
              <a:off x="2371" y="1878"/>
              <a:ext cx="6" cy="6"/>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366" name="Oval 369"/>
            <p:cNvSpPr>
              <a:spLocks noChangeArrowheads="1"/>
            </p:cNvSpPr>
            <p:nvPr/>
          </p:nvSpPr>
          <p:spPr bwMode="auto">
            <a:xfrm>
              <a:off x="2448" y="1953"/>
              <a:ext cx="0" cy="6"/>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367" name="Oval 370"/>
            <p:cNvSpPr>
              <a:spLocks noChangeArrowheads="1"/>
            </p:cNvSpPr>
            <p:nvPr/>
          </p:nvSpPr>
          <p:spPr bwMode="auto">
            <a:xfrm>
              <a:off x="2377" y="1809"/>
              <a:ext cx="0" cy="5"/>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368" name="Oval 371"/>
            <p:cNvSpPr>
              <a:spLocks noChangeArrowheads="1"/>
            </p:cNvSpPr>
            <p:nvPr/>
          </p:nvSpPr>
          <p:spPr bwMode="auto">
            <a:xfrm>
              <a:off x="2403" y="1925"/>
              <a:ext cx="6" cy="5"/>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369" name="Oval 372"/>
            <p:cNvSpPr>
              <a:spLocks noChangeArrowheads="1"/>
            </p:cNvSpPr>
            <p:nvPr/>
          </p:nvSpPr>
          <p:spPr bwMode="auto">
            <a:xfrm>
              <a:off x="2448" y="1931"/>
              <a:ext cx="0" cy="4"/>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370" name="Oval 373"/>
            <p:cNvSpPr>
              <a:spLocks noChangeArrowheads="1"/>
            </p:cNvSpPr>
            <p:nvPr/>
          </p:nvSpPr>
          <p:spPr bwMode="auto">
            <a:xfrm>
              <a:off x="2448" y="1971"/>
              <a:ext cx="6" cy="6"/>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371" name="Oval 374"/>
            <p:cNvSpPr>
              <a:spLocks noChangeArrowheads="1"/>
            </p:cNvSpPr>
            <p:nvPr/>
          </p:nvSpPr>
          <p:spPr bwMode="auto">
            <a:xfrm>
              <a:off x="2448" y="1988"/>
              <a:ext cx="6" cy="6"/>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sp>
          <p:nvSpPr>
            <p:cNvPr id="372" name="Oval 375"/>
            <p:cNvSpPr>
              <a:spLocks noChangeArrowheads="1"/>
            </p:cNvSpPr>
            <p:nvPr/>
          </p:nvSpPr>
          <p:spPr bwMode="auto">
            <a:xfrm>
              <a:off x="2403" y="1861"/>
              <a:ext cx="0" cy="5"/>
            </a:xfrm>
            <a:prstGeom prst="ellipse">
              <a:avLst/>
            </a:prstGeom>
            <a:solidFill>
              <a:srgbClr val="C0C0C0"/>
            </a:solidFill>
            <a:ln w="12700" cap="rnd">
              <a:solidFill>
                <a:srgbClr val="000000"/>
              </a:solidFill>
              <a:round/>
              <a:headEnd/>
              <a:tailEnd/>
            </a:ln>
          </p:spPr>
          <p:txBody>
            <a:bodyPr/>
            <a:lstStyle/>
            <a:p>
              <a:pPr>
                <a:spcBef>
                  <a:spcPct val="50000"/>
                </a:spcBef>
              </a:pPr>
              <a:endParaRPr lang="en-US" sz="4000" dirty="0">
                <a:solidFill>
                  <a:srgbClr val="000000"/>
                </a:solidFill>
              </a:endParaRPr>
            </a:p>
          </p:txBody>
        </p:sp>
      </p:grpSp>
      <p:sp>
        <p:nvSpPr>
          <p:cNvPr id="744" name="Rectangle 2"/>
          <p:cNvSpPr txBox="1">
            <a:spLocks noChangeArrowheads="1"/>
          </p:cNvSpPr>
          <p:nvPr/>
        </p:nvSpPr>
        <p:spPr bwMode="auto">
          <a:xfrm>
            <a:off x="-19382" y="-342"/>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5000"/>
              </a:lnSpc>
            </a:pPr>
            <a:r>
              <a:rPr lang="zh-TW" altLang="en-US" sz="3600" b="1" dirty="0">
                <a:solidFill>
                  <a:schemeClr val="bg1"/>
                </a:solidFill>
                <a:latin typeface="SimSun" panose="02010600030101010101" pitchFamily="2" charset="-122"/>
                <a:ea typeface="SimSun" panose="02010600030101010101" pitchFamily="2" charset="-122"/>
                <a:cs typeface="Calibri" panose="020F0502020204030204" pitchFamily="34" charset="0"/>
              </a:rPr>
              <a:t>小兒麻痺蔓延的國家</a:t>
            </a:r>
            <a:r>
              <a:rPr lang="en-US" altLang="zh-TW" sz="3600" b="1" dirty="0">
                <a:solidFill>
                  <a:schemeClr val="bg1"/>
                </a:solidFill>
                <a:latin typeface="SimSun" panose="02010600030101010101" pitchFamily="2" charset="-122"/>
                <a:ea typeface="SimSun" panose="02010600030101010101" pitchFamily="2" charset="-122"/>
                <a:cs typeface="Calibri" panose="020F0502020204030204" pitchFamily="34" charset="0"/>
              </a:rPr>
              <a:t>:</a:t>
            </a:r>
            <a:r>
              <a:rPr lang="en-GB" sz="3600" b="1" dirty="0">
                <a:solidFill>
                  <a:schemeClr val="bg1"/>
                </a:solidFill>
                <a:latin typeface="SimSun" panose="02010600030101010101" pitchFamily="2" charset="-122"/>
                <a:ea typeface="SimSun" panose="02010600030101010101" pitchFamily="2" charset="-122"/>
                <a:cs typeface="Calibri" panose="020F0502020204030204" pitchFamily="34" charset="0"/>
              </a:rPr>
              <a:t> 1988</a:t>
            </a:r>
            <a:r>
              <a:rPr lang="zh-TW" altLang="en-US" sz="3600" b="1" dirty="0">
                <a:solidFill>
                  <a:schemeClr val="bg1"/>
                </a:solidFill>
                <a:latin typeface="SimSun" panose="02010600030101010101" pitchFamily="2" charset="-122"/>
                <a:ea typeface="SimSun" panose="02010600030101010101" pitchFamily="2" charset="-122"/>
                <a:cs typeface="Calibri" panose="020F0502020204030204" pitchFamily="34" charset="0"/>
              </a:rPr>
              <a:t>年</a:t>
            </a:r>
            <a:endParaRPr lang="en-US" sz="3600" dirty="0">
              <a:solidFill>
                <a:schemeClr val="bg1"/>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xmlns="" val="16898031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圖片 1" descr="6領域-中文.jpg"/>
          <p:cNvPicPr>
            <a:picLocks noChangeAspect="1"/>
          </p:cNvPicPr>
          <p:nvPr/>
        </p:nvPicPr>
        <p:blipFill>
          <a:blip r:embed="rId2"/>
          <a:srcRect/>
          <a:stretch>
            <a:fillRect/>
          </a:stretch>
        </p:blipFill>
        <p:spPr bwMode="auto">
          <a:xfrm>
            <a:off x="0" y="849313"/>
            <a:ext cx="9144000" cy="5159375"/>
          </a:xfrm>
          <a:prstGeom prst="rect">
            <a:avLst/>
          </a:prstGeom>
          <a:noFill/>
          <a:ln w="9525">
            <a:noFill/>
            <a:miter lim="800000"/>
            <a:headEnd/>
            <a:tailEnd/>
          </a:ln>
        </p:spPr>
      </p:pic>
      <p:sp>
        <p:nvSpPr>
          <p:cNvPr id="10243" name="文字方塊 4"/>
          <p:cNvSpPr txBox="1">
            <a:spLocks noChangeArrowheads="1"/>
          </p:cNvSpPr>
          <p:nvPr/>
        </p:nvSpPr>
        <p:spPr bwMode="auto">
          <a:xfrm>
            <a:off x="533400" y="0"/>
            <a:ext cx="8153400" cy="830263"/>
          </a:xfrm>
          <a:prstGeom prst="rect">
            <a:avLst/>
          </a:prstGeom>
          <a:noFill/>
          <a:ln w="9525">
            <a:noFill/>
            <a:miter lim="800000"/>
            <a:headEnd/>
            <a:tailEnd/>
          </a:ln>
        </p:spPr>
        <p:txBody>
          <a:bodyPr>
            <a:spAutoFit/>
          </a:bodyPr>
          <a:lstStyle/>
          <a:p>
            <a:pPr algn="ctr"/>
            <a:r>
              <a:rPr lang="zh-TW" altLang="en-US">
                <a:solidFill>
                  <a:schemeClr val="bg1"/>
                </a:solidFill>
              </a:rPr>
              <a:t>未來願景計畫</a:t>
            </a:r>
          </a:p>
          <a:p>
            <a:pPr algn="ctr"/>
            <a:r>
              <a:rPr lang="zh-TW" altLang="en-US">
                <a:solidFill>
                  <a:schemeClr val="bg1"/>
                </a:solidFill>
              </a:rPr>
              <a:t>扶輪基金會全球獎助金六大焦點領域與目標圖表</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sz="3600" b="1" dirty="0">
              <a:solidFill>
                <a:schemeClr val="bg1"/>
              </a:solidFill>
            </a:endParaRPr>
          </a:p>
        </p:txBody>
      </p:sp>
      <p:sp>
        <p:nvSpPr>
          <p:cNvPr id="5" name="Freeform 378"/>
          <p:cNvSpPr>
            <a:spLocks/>
          </p:cNvSpPr>
          <p:nvPr/>
        </p:nvSpPr>
        <p:spPr bwMode="auto">
          <a:xfrm>
            <a:off x="564611" y="2221040"/>
            <a:ext cx="26866" cy="19871"/>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6" name="Freeform 379"/>
          <p:cNvSpPr>
            <a:spLocks/>
          </p:cNvSpPr>
          <p:nvPr/>
        </p:nvSpPr>
        <p:spPr bwMode="auto">
          <a:xfrm>
            <a:off x="1209409" y="2393243"/>
            <a:ext cx="43658" cy="59612"/>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7" name="Freeform 380"/>
          <p:cNvSpPr>
            <a:spLocks/>
          </p:cNvSpPr>
          <p:nvPr/>
        </p:nvSpPr>
        <p:spPr bwMode="auto">
          <a:xfrm>
            <a:off x="1209409" y="2492597"/>
            <a:ext cx="26866" cy="39742"/>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8" name="Freeform 381"/>
          <p:cNvSpPr>
            <a:spLocks/>
          </p:cNvSpPr>
          <p:nvPr/>
        </p:nvSpPr>
        <p:spPr bwMode="auto">
          <a:xfrm>
            <a:off x="1209409" y="2545596"/>
            <a:ext cx="26866" cy="43053"/>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9" name="Freeform 382"/>
          <p:cNvSpPr>
            <a:spLocks/>
          </p:cNvSpPr>
          <p:nvPr/>
        </p:nvSpPr>
        <p:spPr bwMode="auto">
          <a:xfrm>
            <a:off x="2482214" y="4585651"/>
            <a:ext cx="319040" cy="354362"/>
          </a:xfrm>
          <a:custGeom>
            <a:avLst/>
            <a:gdLst>
              <a:gd name="T0" fmla="*/ 0 w 224"/>
              <a:gd name="T1" fmla="*/ 0 h 279"/>
              <a:gd name="T2" fmla="*/ 0 w 224"/>
              <a:gd name="T3" fmla="*/ 0 h 279"/>
              <a:gd name="T4" fmla="*/ 0 w 224"/>
              <a:gd name="T5" fmla="*/ 0 h 279"/>
              <a:gd name="T6" fmla="*/ 0 w 224"/>
              <a:gd name="T7" fmla="*/ 0 h 279"/>
              <a:gd name="T8" fmla="*/ 0 w 224"/>
              <a:gd name="T9" fmla="*/ 0 h 279"/>
              <a:gd name="T10" fmla="*/ 0 w 224"/>
              <a:gd name="T11" fmla="*/ 0 h 279"/>
              <a:gd name="T12" fmla="*/ 0 w 224"/>
              <a:gd name="T13" fmla="*/ 0 h 279"/>
              <a:gd name="T14" fmla="*/ 0 w 224"/>
              <a:gd name="T15" fmla="*/ 0 h 279"/>
              <a:gd name="T16" fmla="*/ 0 w 224"/>
              <a:gd name="T17" fmla="*/ 0 h 279"/>
              <a:gd name="T18" fmla="*/ 0 w 224"/>
              <a:gd name="T19" fmla="*/ 0 h 279"/>
              <a:gd name="T20" fmla="*/ 0 w 224"/>
              <a:gd name="T21" fmla="*/ 0 h 279"/>
              <a:gd name="T22" fmla="*/ 0 w 224"/>
              <a:gd name="T23" fmla="*/ 0 h 279"/>
              <a:gd name="T24" fmla="*/ 0 w 224"/>
              <a:gd name="T25" fmla="*/ 0 h 279"/>
              <a:gd name="T26" fmla="*/ 0 w 224"/>
              <a:gd name="T27" fmla="*/ 0 h 279"/>
              <a:gd name="T28" fmla="*/ 0 w 224"/>
              <a:gd name="T29" fmla="*/ 0 h 279"/>
              <a:gd name="T30" fmla="*/ 0 w 224"/>
              <a:gd name="T31" fmla="*/ 0 h 279"/>
              <a:gd name="T32" fmla="*/ 0 w 224"/>
              <a:gd name="T33" fmla="*/ 0 h 279"/>
              <a:gd name="T34" fmla="*/ 0 w 224"/>
              <a:gd name="T35" fmla="*/ 0 h 279"/>
              <a:gd name="T36" fmla="*/ 0 w 224"/>
              <a:gd name="T37" fmla="*/ 0 h 279"/>
              <a:gd name="T38" fmla="*/ 0 w 224"/>
              <a:gd name="T39" fmla="*/ 0 h 279"/>
              <a:gd name="T40" fmla="*/ 0 w 224"/>
              <a:gd name="T41" fmla="*/ 0 h 279"/>
              <a:gd name="T42" fmla="*/ 0 w 224"/>
              <a:gd name="T43" fmla="*/ 0 h 279"/>
              <a:gd name="T44" fmla="*/ 0 w 224"/>
              <a:gd name="T45" fmla="*/ 0 h 279"/>
              <a:gd name="T46" fmla="*/ 0 w 224"/>
              <a:gd name="T47" fmla="*/ 0 h 279"/>
              <a:gd name="T48" fmla="*/ 0 w 224"/>
              <a:gd name="T49" fmla="*/ 0 h 279"/>
              <a:gd name="T50" fmla="*/ 0 w 224"/>
              <a:gd name="T51" fmla="*/ 0 h 279"/>
              <a:gd name="T52" fmla="*/ 0 w 224"/>
              <a:gd name="T53" fmla="*/ 0 h 279"/>
              <a:gd name="T54" fmla="*/ 0 w 224"/>
              <a:gd name="T55" fmla="*/ 0 h 279"/>
              <a:gd name="T56" fmla="*/ 0 w 224"/>
              <a:gd name="T57" fmla="*/ 0 h 279"/>
              <a:gd name="T58" fmla="*/ 0 w 224"/>
              <a:gd name="T59" fmla="*/ 0 h 279"/>
              <a:gd name="T60" fmla="*/ 0 w 224"/>
              <a:gd name="T61" fmla="*/ 0 h 279"/>
              <a:gd name="T62" fmla="*/ 0 w 224"/>
              <a:gd name="T63" fmla="*/ 0 h 279"/>
              <a:gd name="T64" fmla="*/ 0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0" name="Freeform 383"/>
          <p:cNvSpPr>
            <a:spLocks/>
          </p:cNvSpPr>
          <p:nvPr/>
        </p:nvSpPr>
        <p:spPr bwMode="auto">
          <a:xfrm>
            <a:off x="2159819" y="4337277"/>
            <a:ext cx="362699" cy="463651"/>
          </a:xfrm>
          <a:custGeom>
            <a:avLst/>
            <a:gdLst>
              <a:gd name="T0" fmla="*/ 0 w 253"/>
              <a:gd name="T1" fmla="*/ 0 h 370"/>
              <a:gd name="T2" fmla="*/ 0 w 253"/>
              <a:gd name="T3" fmla="*/ 0 h 370"/>
              <a:gd name="T4" fmla="*/ 0 w 253"/>
              <a:gd name="T5" fmla="*/ 0 h 370"/>
              <a:gd name="T6" fmla="*/ 0 w 253"/>
              <a:gd name="T7" fmla="*/ 0 h 370"/>
              <a:gd name="T8" fmla="*/ 0 w 253"/>
              <a:gd name="T9" fmla="*/ 0 h 370"/>
              <a:gd name="T10" fmla="*/ 0 w 253"/>
              <a:gd name="T11" fmla="*/ 0 h 370"/>
              <a:gd name="T12" fmla="*/ 0 w 253"/>
              <a:gd name="T13" fmla="*/ 0 h 370"/>
              <a:gd name="T14" fmla="*/ 0 w 253"/>
              <a:gd name="T15" fmla="*/ 0 h 370"/>
              <a:gd name="T16" fmla="*/ 0 w 253"/>
              <a:gd name="T17" fmla="*/ 0 h 370"/>
              <a:gd name="T18" fmla="*/ 0 w 253"/>
              <a:gd name="T19" fmla="*/ 0 h 370"/>
              <a:gd name="T20" fmla="*/ 0 w 253"/>
              <a:gd name="T21" fmla="*/ 0 h 370"/>
              <a:gd name="T22" fmla="*/ 0 w 253"/>
              <a:gd name="T23" fmla="*/ 0 h 370"/>
              <a:gd name="T24" fmla="*/ 0 w 253"/>
              <a:gd name="T25" fmla="*/ 0 h 370"/>
              <a:gd name="T26" fmla="*/ 0 w 253"/>
              <a:gd name="T27" fmla="*/ 0 h 370"/>
              <a:gd name="T28" fmla="*/ 0 w 253"/>
              <a:gd name="T29" fmla="*/ 0 h 370"/>
              <a:gd name="T30" fmla="*/ 0 w 253"/>
              <a:gd name="T31" fmla="*/ 0 h 370"/>
              <a:gd name="T32" fmla="*/ 0 w 253"/>
              <a:gd name="T33" fmla="*/ 0 h 370"/>
              <a:gd name="T34" fmla="*/ 0 w 253"/>
              <a:gd name="T35" fmla="*/ 0 h 370"/>
              <a:gd name="T36" fmla="*/ 0 w 253"/>
              <a:gd name="T37" fmla="*/ 0 h 370"/>
              <a:gd name="T38" fmla="*/ 0 w 253"/>
              <a:gd name="T39" fmla="*/ 0 h 370"/>
              <a:gd name="T40" fmla="*/ 0 w 253"/>
              <a:gd name="T41" fmla="*/ 0 h 370"/>
              <a:gd name="T42" fmla="*/ 0 w 253"/>
              <a:gd name="T43" fmla="*/ 0 h 370"/>
              <a:gd name="T44" fmla="*/ 0 w 253"/>
              <a:gd name="T45" fmla="*/ 0 h 370"/>
              <a:gd name="T46" fmla="*/ 0 w 253"/>
              <a:gd name="T47" fmla="*/ 0 h 370"/>
              <a:gd name="T48" fmla="*/ 0 w 253"/>
              <a:gd name="T49" fmla="*/ 0 h 370"/>
              <a:gd name="T50" fmla="*/ 0 w 253"/>
              <a:gd name="T51" fmla="*/ 0 h 370"/>
              <a:gd name="T52" fmla="*/ 0 w 253"/>
              <a:gd name="T53" fmla="*/ 0 h 370"/>
              <a:gd name="T54" fmla="*/ 0 w 253"/>
              <a:gd name="T55" fmla="*/ 0 h 370"/>
              <a:gd name="T56" fmla="*/ 0 w 253"/>
              <a:gd name="T57" fmla="*/ 0 h 370"/>
              <a:gd name="T58" fmla="*/ 0 w 253"/>
              <a:gd name="T59" fmla="*/ 0 h 370"/>
              <a:gd name="T60" fmla="*/ 0 w 253"/>
              <a:gd name="T61" fmla="*/ 0 h 370"/>
              <a:gd name="T62" fmla="*/ 0 w 253"/>
              <a:gd name="T63" fmla="*/ 0 h 370"/>
              <a:gd name="T64" fmla="*/ 0 w 253"/>
              <a:gd name="T65" fmla="*/ 0 h 370"/>
              <a:gd name="T66" fmla="*/ 0 w 253"/>
              <a:gd name="T67" fmla="*/ 0 h 370"/>
              <a:gd name="T68" fmla="*/ 0 w 253"/>
              <a:gd name="T69" fmla="*/ 0 h 370"/>
              <a:gd name="T70" fmla="*/ 0 w 253"/>
              <a:gd name="T71" fmla="*/ 0 h 370"/>
              <a:gd name="T72" fmla="*/ 0 w 253"/>
              <a:gd name="T73" fmla="*/ 0 h 370"/>
              <a:gd name="T74" fmla="*/ 0 w 253"/>
              <a:gd name="T75" fmla="*/ 0 h 370"/>
              <a:gd name="T76" fmla="*/ 0 w 253"/>
              <a:gd name="T77" fmla="*/ 0 h 370"/>
              <a:gd name="T78" fmla="*/ 0 w 253"/>
              <a:gd name="T79" fmla="*/ 0 h 370"/>
              <a:gd name="T80" fmla="*/ 0 w 253"/>
              <a:gd name="T81" fmla="*/ 0 h 370"/>
              <a:gd name="T82" fmla="*/ 0 w 253"/>
              <a:gd name="T83" fmla="*/ 0 h 370"/>
              <a:gd name="T84" fmla="*/ 0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1" name="Freeform 384"/>
          <p:cNvSpPr>
            <a:spLocks/>
          </p:cNvSpPr>
          <p:nvPr/>
        </p:nvSpPr>
        <p:spPr bwMode="auto">
          <a:xfrm>
            <a:off x="2176607" y="4300847"/>
            <a:ext cx="174632" cy="152343"/>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2" name="Freeform 385"/>
          <p:cNvSpPr>
            <a:spLocks/>
          </p:cNvSpPr>
          <p:nvPr/>
        </p:nvSpPr>
        <p:spPr bwMode="auto">
          <a:xfrm>
            <a:off x="1253066" y="2837024"/>
            <a:ext cx="1420570" cy="811390"/>
          </a:xfrm>
          <a:custGeom>
            <a:avLst/>
            <a:gdLst>
              <a:gd name="T0" fmla="*/ 0 w 985"/>
              <a:gd name="T1" fmla="*/ 0 h 647"/>
              <a:gd name="T2" fmla="*/ 0 w 985"/>
              <a:gd name="T3" fmla="*/ 0 h 647"/>
              <a:gd name="T4" fmla="*/ 0 w 985"/>
              <a:gd name="T5" fmla="*/ 0 h 647"/>
              <a:gd name="T6" fmla="*/ 0 w 985"/>
              <a:gd name="T7" fmla="*/ 0 h 647"/>
              <a:gd name="T8" fmla="*/ 0 w 985"/>
              <a:gd name="T9" fmla="*/ 0 h 647"/>
              <a:gd name="T10" fmla="*/ 0 w 985"/>
              <a:gd name="T11" fmla="*/ 0 h 647"/>
              <a:gd name="T12" fmla="*/ 0 w 985"/>
              <a:gd name="T13" fmla="*/ 0 h 647"/>
              <a:gd name="T14" fmla="*/ 0 w 985"/>
              <a:gd name="T15" fmla="*/ 0 h 647"/>
              <a:gd name="T16" fmla="*/ 0 w 985"/>
              <a:gd name="T17" fmla="*/ 0 h 647"/>
              <a:gd name="T18" fmla="*/ 0 w 985"/>
              <a:gd name="T19" fmla="*/ 0 h 647"/>
              <a:gd name="T20" fmla="*/ 0 w 985"/>
              <a:gd name="T21" fmla="*/ 0 h 647"/>
              <a:gd name="T22" fmla="*/ 0 w 985"/>
              <a:gd name="T23" fmla="*/ 0 h 647"/>
              <a:gd name="T24" fmla="*/ 0 w 985"/>
              <a:gd name="T25" fmla="*/ 0 h 647"/>
              <a:gd name="T26" fmla="*/ 0 w 985"/>
              <a:gd name="T27" fmla="*/ 0 h 647"/>
              <a:gd name="T28" fmla="*/ 0 w 985"/>
              <a:gd name="T29" fmla="*/ 0 h 647"/>
              <a:gd name="T30" fmla="*/ 0 w 985"/>
              <a:gd name="T31" fmla="*/ 0 h 647"/>
              <a:gd name="T32" fmla="*/ 0 w 985"/>
              <a:gd name="T33" fmla="*/ 0 h 647"/>
              <a:gd name="T34" fmla="*/ 0 w 985"/>
              <a:gd name="T35" fmla="*/ 0 h 647"/>
              <a:gd name="T36" fmla="*/ 0 w 985"/>
              <a:gd name="T37" fmla="*/ 0 h 647"/>
              <a:gd name="T38" fmla="*/ 0 w 985"/>
              <a:gd name="T39" fmla="*/ 0 h 647"/>
              <a:gd name="T40" fmla="*/ 0 w 985"/>
              <a:gd name="T41" fmla="*/ 0 h 647"/>
              <a:gd name="T42" fmla="*/ 0 w 985"/>
              <a:gd name="T43" fmla="*/ 0 h 647"/>
              <a:gd name="T44" fmla="*/ 0 w 985"/>
              <a:gd name="T45" fmla="*/ 0 h 647"/>
              <a:gd name="T46" fmla="*/ 0 w 985"/>
              <a:gd name="T47" fmla="*/ 0 h 647"/>
              <a:gd name="T48" fmla="*/ 0 w 985"/>
              <a:gd name="T49" fmla="*/ 0 h 647"/>
              <a:gd name="T50" fmla="*/ 0 w 985"/>
              <a:gd name="T51" fmla="*/ 0 h 647"/>
              <a:gd name="T52" fmla="*/ 0 w 985"/>
              <a:gd name="T53" fmla="*/ 0 h 647"/>
              <a:gd name="T54" fmla="*/ 0 w 985"/>
              <a:gd name="T55" fmla="*/ 0 h 647"/>
              <a:gd name="T56" fmla="*/ 0 w 985"/>
              <a:gd name="T57" fmla="*/ 0 h 647"/>
              <a:gd name="T58" fmla="*/ 0 w 985"/>
              <a:gd name="T59" fmla="*/ 0 h 647"/>
              <a:gd name="T60" fmla="*/ 0 w 985"/>
              <a:gd name="T61" fmla="*/ 0 h 647"/>
              <a:gd name="T62" fmla="*/ 0 w 985"/>
              <a:gd name="T63" fmla="*/ 0 h 647"/>
              <a:gd name="T64" fmla="*/ 0 w 985"/>
              <a:gd name="T65" fmla="*/ 0 h 647"/>
              <a:gd name="T66" fmla="*/ 0 w 985"/>
              <a:gd name="T67" fmla="*/ 0 h 647"/>
              <a:gd name="T68" fmla="*/ 0 w 985"/>
              <a:gd name="T69" fmla="*/ 0 h 647"/>
              <a:gd name="T70" fmla="*/ 0 w 985"/>
              <a:gd name="T71" fmla="*/ 0 h 647"/>
              <a:gd name="T72" fmla="*/ 0 w 985"/>
              <a:gd name="T73" fmla="*/ 0 h 647"/>
              <a:gd name="T74" fmla="*/ 0 w 985"/>
              <a:gd name="T75" fmla="*/ 0 h 647"/>
              <a:gd name="T76" fmla="*/ 0 w 985"/>
              <a:gd name="T77" fmla="*/ 0 h 647"/>
              <a:gd name="T78" fmla="*/ 0 w 985"/>
              <a:gd name="T79" fmla="*/ 0 h 647"/>
              <a:gd name="T80" fmla="*/ 0 w 985"/>
              <a:gd name="T81" fmla="*/ 0 h 647"/>
              <a:gd name="T82" fmla="*/ 0 w 985"/>
              <a:gd name="T83" fmla="*/ 0 h 647"/>
              <a:gd name="T84" fmla="*/ 0 w 985"/>
              <a:gd name="T85" fmla="*/ 0 h 647"/>
              <a:gd name="T86" fmla="*/ 0 w 985"/>
              <a:gd name="T87" fmla="*/ 0 h 647"/>
              <a:gd name="T88" fmla="*/ 0 w 985"/>
              <a:gd name="T89" fmla="*/ 0 h 647"/>
              <a:gd name="T90" fmla="*/ 0 w 985"/>
              <a:gd name="T91" fmla="*/ 0 h 647"/>
              <a:gd name="T92" fmla="*/ 0 w 985"/>
              <a:gd name="T93" fmla="*/ 0 h 647"/>
              <a:gd name="T94" fmla="*/ 0 w 985"/>
              <a:gd name="T95" fmla="*/ 0 h 647"/>
              <a:gd name="T96" fmla="*/ 0 w 985"/>
              <a:gd name="T97" fmla="*/ 0 h 647"/>
              <a:gd name="T98" fmla="*/ 0 w 985"/>
              <a:gd name="T99" fmla="*/ 0 h 647"/>
              <a:gd name="T100" fmla="*/ 0 w 985"/>
              <a:gd name="T101" fmla="*/ 0 h 647"/>
              <a:gd name="T102" fmla="*/ 0 w 985"/>
              <a:gd name="T103" fmla="*/ 0 h 647"/>
              <a:gd name="T104" fmla="*/ 0 w 985"/>
              <a:gd name="T105" fmla="*/ 0 h 647"/>
              <a:gd name="T106" fmla="*/ 0 w 985"/>
              <a:gd name="T107" fmla="*/ 0 h 647"/>
              <a:gd name="T108" fmla="*/ 0 w 985"/>
              <a:gd name="T109" fmla="*/ 0 h 647"/>
              <a:gd name="T110" fmla="*/ 0 w 985"/>
              <a:gd name="T111" fmla="*/ 0 h 647"/>
              <a:gd name="T112" fmla="*/ 0 w 985"/>
              <a:gd name="T113" fmla="*/ 0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3" name="Freeform 386"/>
          <p:cNvSpPr>
            <a:spLocks/>
          </p:cNvSpPr>
          <p:nvPr/>
        </p:nvSpPr>
        <p:spPr bwMode="auto">
          <a:xfrm>
            <a:off x="648569" y="1817001"/>
            <a:ext cx="906747" cy="751777"/>
          </a:xfrm>
          <a:custGeom>
            <a:avLst/>
            <a:gdLst>
              <a:gd name="T0" fmla="*/ 0 w 627"/>
              <a:gd name="T1" fmla="*/ 0 h 600"/>
              <a:gd name="T2" fmla="*/ 0 w 627"/>
              <a:gd name="T3" fmla="*/ 0 h 600"/>
              <a:gd name="T4" fmla="*/ 0 w 627"/>
              <a:gd name="T5" fmla="*/ 0 h 600"/>
              <a:gd name="T6" fmla="*/ 0 w 627"/>
              <a:gd name="T7" fmla="*/ 0 h 600"/>
              <a:gd name="T8" fmla="*/ 0 w 627"/>
              <a:gd name="T9" fmla="*/ 0 h 600"/>
              <a:gd name="T10" fmla="*/ 0 w 627"/>
              <a:gd name="T11" fmla="*/ 0 h 600"/>
              <a:gd name="T12" fmla="*/ 0 w 627"/>
              <a:gd name="T13" fmla="*/ 0 h 600"/>
              <a:gd name="T14" fmla="*/ 0 w 627"/>
              <a:gd name="T15" fmla="*/ 0 h 600"/>
              <a:gd name="T16" fmla="*/ 0 w 627"/>
              <a:gd name="T17" fmla="*/ 0 h 600"/>
              <a:gd name="T18" fmla="*/ 0 w 627"/>
              <a:gd name="T19" fmla="*/ 0 h 600"/>
              <a:gd name="T20" fmla="*/ 0 w 627"/>
              <a:gd name="T21" fmla="*/ 0 h 600"/>
              <a:gd name="T22" fmla="*/ 0 w 627"/>
              <a:gd name="T23" fmla="*/ 0 h 600"/>
              <a:gd name="T24" fmla="*/ 0 w 627"/>
              <a:gd name="T25" fmla="*/ 0 h 600"/>
              <a:gd name="T26" fmla="*/ 0 w 627"/>
              <a:gd name="T27" fmla="*/ 0 h 600"/>
              <a:gd name="T28" fmla="*/ 0 w 627"/>
              <a:gd name="T29" fmla="*/ 0 h 600"/>
              <a:gd name="T30" fmla="*/ 0 w 627"/>
              <a:gd name="T31" fmla="*/ 0 h 600"/>
              <a:gd name="T32" fmla="*/ 0 w 627"/>
              <a:gd name="T33" fmla="*/ 0 h 600"/>
              <a:gd name="T34" fmla="*/ 0 w 627"/>
              <a:gd name="T35" fmla="*/ 0 h 600"/>
              <a:gd name="T36" fmla="*/ 0 w 627"/>
              <a:gd name="T37" fmla="*/ 0 h 600"/>
              <a:gd name="T38" fmla="*/ 0 w 627"/>
              <a:gd name="T39" fmla="*/ 0 h 600"/>
              <a:gd name="T40" fmla="*/ 0 w 627"/>
              <a:gd name="T41" fmla="*/ 0 h 600"/>
              <a:gd name="T42" fmla="*/ 0 w 627"/>
              <a:gd name="T43" fmla="*/ 0 h 600"/>
              <a:gd name="T44" fmla="*/ 0 w 627"/>
              <a:gd name="T45" fmla="*/ 0 h 600"/>
              <a:gd name="T46" fmla="*/ 0 w 627"/>
              <a:gd name="T47" fmla="*/ 0 h 600"/>
              <a:gd name="T48" fmla="*/ 0 w 627"/>
              <a:gd name="T49" fmla="*/ 0 h 600"/>
              <a:gd name="T50" fmla="*/ 0 w 627"/>
              <a:gd name="T51" fmla="*/ 0 h 600"/>
              <a:gd name="T52" fmla="*/ 0 w 627"/>
              <a:gd name="T53" fmla="*/ 0 h 600"/>
              <a:gd name="T54" fmla="*/ 0 w 627"/>
              <a:gd name="T55" fmla="*/ 0 h 600"/>
              <a:gd name="T56" fmla="*/ 0 w 627"/>
              <a:gd name="T57" fmla="*/ 0 h 600"/>
              <a:gd name="T58" fmla="*/ 0 w 627"/>
              <a:gd name="T59" fmla="*/ 0 h 600"/>
              <a:gd name="T60" fmla="*/ 0 w 627"/>
              <a:gd name="T61" fmla="*/ 0 h 600"/>
              <a:gd name="T62" fmla="*/ 0 w 627"/>
              <a:gd name="T63" fmla="*/ 0 h 600"/>
              <a:gd name="T64" fmla="*/ 0 w 627"/>
              <a:gd name="T65" fmla="*/ 0 h 600"/>
              <a:gd name="T66" fmla="*/ 0 w 627"/>
              <a:gd name="T67" fmla="*/ 0 h 600"/>
              <a:gd name="T68" fmla="*/ 0 w 627"/>
              <a:gd name="T69" fmla="*/ 0 h 600"/>
              <a:gd name="T70" fmla="*/ 0 w 627"/>
              <a:gd name="T71" fmla="*/ 0 h 600"/>
              <a:gd name="T72" fmla="*/ 0 w 627"/>
              <a:gd name="T73" fmla="*/ 0 h 600"/>
              <a:gd name="T74" fmla="*/ 0 w 627"/>
              <a:gd name="T75" fmla="*/ 0 h 600"/>
              <a:gd name="T76" fmla="*/ 0 w 627"/>
              <a:gd name="T77" fmla="*/ 0 h 600"/>
              <a:gd name="T78" fmla="*/ 0 w 627"/>
              <a:gd name="T79" fmla="*/ 0 h 600"/>
              <a:gd name="T80" fmla="*/ 0 w 627"/>
              <a:gd name="T81" fmla="*/ 0 h 600"/>
              <a:gd name="T82" fmla="*/ 0 w 627"/>
              <a:gd name="T83" fmla="*/ 0 h 600"/>
              <a:gd name="T84" fmla="*/ 0 w 627"/>
              <a:gd name="T85" fmla="*/ 0 h 600"/>
              <a:gd name="T86" fmla="*/ 0 w 627"/>
              <a:gd name="T87" fmla="*/ 0 h 600"/>
              <a:gd name="T88" fmla="*/ 0 w 627"/>
              <a:gd name="T89" fmla="*/ 0 h 600"/>
              <a:gd name="T90" fmla="*/ 0 w 627"/>
              <a:gd name="T91" fmla="*/ 0 h 600"/>
              <a:gd name="T92" fmla="*/ 0 w 627"/>
              <a:gd name="T93" fmla="*/ 0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4" name="Freeform 387"/>
          <p:cNvSpPr>
            <a:spLocks/>
          </p:cNvSpPr>
          <p:nvPr/>
        </p:nvSpPr>
        <p:spPr bwMode="auto">
          <a:xfrm>
            <a:off x="1662782" y="2181298"/>
            <a:ext cx="130974" cy="79483"/>
          </a:xfrm>
          <a:custGeom>
            <a:avLst/>
            <a:gdLst>
              <a:gd name="T0" fmla="*/ 0 w 90"/>
              <a:gd name="T1" fmla="*/ 0 h 62"/>
              <a:gd name="T2" fmla="*/ 0 w 90"/>
              <a:gd name="T3" fmla="*/ 0 h 62"/>
              <a:gd name="T4" fmla="*/ 0 w 90"/>
              <a:gd name="T5" fmla="*/ 0 h 62"/>
              <a:gd name="T6" fmla="*/ 0 w 90"/>
              <a:gd name="T7" fmla="*/ 0 h 62"/>
              <a:gd name="T8" fmla="*/ 0 w 90"/>
              <a:gd name="T9" fmla="*/ 0 h 62"/>
              <a:gd name="T10" fmla="*/ 0 w 90"/>
              <a:gd name="T11" fmla="*/ 0 h 62"/>
              <a:gd name="T12" fmla="*/ 0 w 90"/>
              <a:gd name="T13" fmla="*/ 0 h 62"/>
              <a:gd name="T14" fmla="*/ 0 w 90"/>
              <a:gd name="T15" fmla="*/ 0 h 62"/>
              <a:gd name="T16" fmla="*/ 0 w 90"/>
              <a:gd name="T17" fmla="*/ 0 h 62"/>
              <a:gd name="T18" fmla="*/ 0 w 90"/>
              <a:gd name="T19" fmla="*/ 0 h 62"/>
              <a:gd name="T20" fmla="*/ 0 w 90"/>
              <a:gd name="T21" fmla="*/ 0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5" name="Freeform 388"/>
          <p:cNvSpPr>
            <a:spLocks/>
          </p:cNvSpPr>
          <p:nvPr/>
        </p:nvSpPr>
        <p:spPr bwMode="auto">
          <a:xfrm>
            <a:off x="1703087" y="2336953"/>
            <a:ext cx="110825" cy="79483"/>
          </a:xfrm>
          <a:custGeom>
            <a:avLst/>
            <a:gdLst>
              <a:gd name="T0" fmla="*/ 0 w 77"/>
              <a:gd name="T1" fmla="*/ 0 h 63"/>
              <a:gd name="T2" fmla="*/ 0 w 77"/>
              <a:gd name="T3" fmla="*/ 0 h 63"/>
              <a:gd name="T4" fmla="*/ 0 w 77"/>
              <a:gd name="T5" fmla="*/ 0 h 63"/>
              <a:gd name="T6" fmla="*/ 0 w 77"/>
              <a:gd name="T7" fmla="*/ 0 h 63"/>
              <a:gd name="T8" fmla="*/ 0 w 77"/>
              <a:gd name="T9" fmla="*/ 0 h 63"/>
              <a:gd name="T10" fmla="*/ 0 w 77"/>
              <a:gd name="T11" fmla="*/ 0 h 63"/>
              <a:gd name="T12" fmla="*/ 0 w 77"/>
              <a:gd name="T13" fmla="*/ 0 h 63"/>
              <a:gd name="T14" fmla="*/ 0 w 77"/>
              <a:gd name="T15" fmla="*/ 0 h 63"/>
              <a:gd name="T16" fmla="*/ 0 w 77"/>
              <a:gd name="T17" fmla="*/ 0 h 63"/>
              <a:gd name="T18" fmla="*/ 0 w 77"/>
              <a:gd name="T19" fmla="*/ 0 h 63"/>
              <a:gd name="T20" fmla="*/ 0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6" name="Freeform 389"/>
          <p:cNvSpPr>
            <a:spLocks/>
          </p:cNvSpPr>
          <p:nvPr/>
        </p:nvSpPr>
        <p:spPr bwMode="auto">
          <a:xfrm>
            <a:off x="1854210" y="2757541"/>
            <a:ext cx="23508" cy="62924"/>
          </a:xfrm>
          <a:custGeom>
            <a:avLst/>
            <a:gdLst>
              <a:gd name="T0" fmla="*/ 0 w 17"/>
              <a:gd name="T1" fmla="*/ 0 h 47"/>
              <a:gd name="T2" fmla="*/ 0 w 17"/>
              <a:gd name="T3" fmla="*/ 0 h 47"/>
              <a:gd name="T4" fmla="*/ 0 w 17"/>
              <a:gd name="T5" fmla="*/ 0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7" name="Freeform 390"/>
          <p:cNvSpPr>
            <a:spLocks/>
          </p:cNvSpPr>
          <p:nvPr/>
        </p:nvSpPr>
        <p:spPr bwMode="auto">
          <a:xfrm>
            <a:off x="2045636" y="4049142"/>
            <a:ext cx="90675" cy="79483"/>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8" name="Freeform 391"/>
          <p:cNvSpPr>
            <a:spLocks/>
          </p:cNvSpPr>
          <p:nvPr/>
        </p:nvSpPr>
        <p:spPr bwMode="auto">
          <a:xfrm>
            <a:off x="2005336" y="3953098"/>
            <a:ext cx="110825" cy="99354"/>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9" name="Freeform 392"/>
          <p:cNvSpPr>
            <a:spLocks/>
          </p:cNvSpPr>
          <p:nvPr/>
        </p:nvSpPr>
        <p:spPr bwMode="auto">
          <a:xfrm>
            <a:off x="1961674" y="3913358"/>
            <a:ext cx="154482" cy="79483"/>
          </a:xfrm>
          <a:custGeom>
            <a:avLst/>
            <a:gdLst>
              <a:gd name="T0" fmla="*/ 0 w 106"/>
              <a:gd name="T1" fmla="*/ 0 h 63"/>
              <a:gd name="T2" fmla="*/ 0 w 106"/>
              <a:gd name="T3" fmla="*/ 0 h 63"/>
              <a:gd name="T4" fmla="*/ 0 w 106"/>
              <a:gd name="T5" fmla="*/ 0 h 63"/>
              <a:gd name="T6" fmla="*/ 0 w 106"/>
              <a:gd name="T7" fmla="*/ 0 h 63"/>
              <a:gd name="T8" fmla="*/ 0 w 106"/>
              <a:gd name="T9" fmla="*/ 0 h 63"/>
              <a:gd name="T10" fmla="*/ 0 w 106"/>
              <a:gd name="T11" fmla="*/ 0 h 63"/>
              <a:gd name="T12" fmla="*/ 0 w 106"/>
              <a:gd name="T13" fmla="*/ 0 h 63"/>
              <a:gd name="T14" fmla="*/ 0 w 106"/>
              <a:gd name="T15" fmla="*/ 0 h 63"/>
              <a:gd name="T16" fmla="*/ 0 w 10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0" name="Freeform 393"/>
          <p:cNvSpPr>
            <a:spLocks/>
          </p:cNvSpPr>
          <p:nvPr/>
        </p:nvSpPr>
        <p:spPr bwMode="auto">
          <a:xfrm>
            <a:off x="1941526" y="3953098"/>
            <a:ext cx="63808" cy="39742"/>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1" name="Freeform 394"/>
          <p:cNvSpPr>
            <a:spLocks/>
          </p:cNvSpPr>
          <p:nvPr/>
        </p:nvSpPr>
        <p:spPr bwMode="auto">
          <a:xfrm>
            <a:off x="1897864" y="3857056"/>
            <a:ext cx="107466" cy="115913"/>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2" name="Freeform 395"/>
          <p:cNvSpPr>
            <a:spLocks/>
          </p:cNvSpPr>
          <p:nvPr/>
        </p:nvSpPr>
        <p:spPr bwMode="auto">
          <a:xfrm>
            <a:off x="1985181" y="3857056"/>
            <a:ext cx="23508" cy="39742"/>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3" name="Freeform 396"/>
          <p:cNvSpPr>
            <a:spLocks/>
          </p:cNvSpPr>
          <p:nvPr/>
        </p:nvSpPr>
        <p:spPr bwMode="auto">
          <a:xfrm>
            <a:off x="1337025" y="3376846"/>
            <a:ext cx="711965" cy="579564"/>
          </a:xfrm>
          <a:custGeom>
            <a:avLst/>
            <a:gdLst>
              <a:gd name="T0" fmla="*/ 0 w 492"/>
              <a:gd name="T1" fmla="*/ 0 h 462"/>
              <a:gd name="T2" fmla="*/ 0 w 492"/>
              <a:gd name="T3" fmla="*/ 0 h 462"/>
              <a:gd name="T4" fmla="*/ 0 w 492"/>
              <a:gd name="T5" fmla="*/ 0 h 462"/>
              <a:gd name="T6" fmla="*/ 0 w 492"/>
              <a:gd name="T7" fmla="*/ 0 h 462"/>
              <a:gd name="T8" fmla="*/ 0 w 492"/>
              <a:gd name="T9" fmla="*/ 0 h 462"/>
              <a:gd name="T10" fmla="*/ 0 w 492"/>
              <a:gd name="T11" fmla="*/ 0 h 462"/>
              <a:gd name="T12" fmla="*/ 0 w 492"/>
              <a:gd name="T13" fmla="*/ 0 h 462"/>
              <a:gd name="T14" fmla="*/ 0 w 492"/>
              <a:gd name="T15" fmla="*/ 0 h 462"/>
              <a:gd name="T16" fmla="*/ 0 w 492"/>
              <a:gd name="T17" fmla="*/ 0 h 462"/>
              <a:gd name="T18" fmla="*/ 0 w 492"/>
              <a:gd name="T19" fmla="*/ 0 h 462"/>
              <a:gd name="T20" fmla="*/ 0 w 492"/>
              <a:gd name="T21" fmla="*/ 0 h 462"/>
              <a:gd name="T22" fmla="*/ 0 w 492"/>
              <a:gd name="T23" fmla="*/ 0 h 462"/>
              <a:gd name="T24" fmla="*/ 0 w 492"/>
              <a:gd name="T25" fmla="*/ 0 h 462"/>
              <a:gd name="T26" fmla="*/ 0 w 492"/>
              <a:gd name="T27" fmla="*/ 0 h 462"/>
              <a:gd name="T28" fmla="*/ 0 w 492"/>
              <a:gd name="T29" fmla="*/ 0 h 462"/>
              <a:gd name="T30" fmla="*/ 0 w 492"/>
              <a:gd name="T31" fmla="*/ 0 h 462"/>
              <a:gd name="T32" fmla="*/ 0 w 492"/>
              <a:gd name="T33" fmla="*/ 0 h 462"/>
              <a:gd name="T34" fmla="*/ 0 w 492"/>
              <a:gd name="T35" fmla="*/ 0 h 462"/>
              <a:gd name="T36" fmla="*/ 0 w 492"/>
              <a:gd name="T37" fmla="*/ 0 h 462"/>
              <a:gd name="T38" fmla="*/ 0 w 492"/>
              <a:gd name="T39" fmla="*/ 0 h 462"/>
              <a:gd name="T40" fmla="*/ 0 w 492"/>
              <a:gd name="T41" fmla="*/ 0 h 462"/>
              <a:gd name="T42" fmla="*/ 0 w 492"/>
              <a:gd name="T43" fmla="*/ 0 h 462"/>
              <a:gd name="T44" fmla="*/ 0 w 492"/>
              <a:gd name="T45" fmla="*/ 0 h 462"/>
              <a:gd name="T46" fmla="*/ 0 w 492"/>
              <a:gd name="T47" fmla="*/ 0 h 462"/>
              <a:gd name="T48" fmla="*/ 0 w 492"/>
              <a:gd name="T49" fmla="*/ 0 h 462"/>
              <a:gd name="T50" fmla="*/ 0 w 492"/>
              <a:gd name="T51" fmla="*/ 0 h 462"/>
              <a:gd name="T52" fmla="*/ 0 w 492"/>
              <a:gd name="T53" fmla="*/ 0 h 462"/>
              <a:gd name="T54" fmla="*/ 0 w 492"/>
              <a:gd name="T55" fmla="*/ 0 h 462"/>
              <a:gd name="T56" fmla="*/ 0 w 492"/>
              <a:gd name="T57" fmla="*/ 0 h 462"/>
              <a:gd name="T58" fmla="*/ 0 w 492"/>
              <a:gd name="T59" fmla="*/ 0 h 462"/>
              <a:gd name="T60" fmla="*/ 0 w 492"/>
              <a:gd name="T61" fmla="*/ 0 h 462"/>
              <a:gd name="T62" fmla="*/ 0 w 492"/>
              <a:gd name="T63" fmla="*/ 0 h 462"/>
              <a:gd name="T64" fmla="*/ 0 w 492"/>
              <a:gd name="T65" fmla="*/ 0 h 462"/>
              <a:gd name="T66" fmla="*/ 0 w 492"/>
              <a:gd name="T67" fmla="*/ 0 h 462"/>
              <a:gd name="T68" fmla="*/ 0 w 492"/>
              <a:gd name="T69" fmla="*/ 0 h 462"/>
              <a:gd name="T70" fmla="*/ 0 w 492"/>
              <a:gd name="T71" fmla="*/ 0 h 462"/>
              <a:gd name="T72" fmla="*/ 0 w 492"/>
              <a:gd name="T73" fmla="*/ 0 h 462"/>
              <a:gd name="T74" fmla="*/ 0 w 492"/>
              <a:gd name="T75" fmla="*/ 0 h 462"/>
              <a:gd name="T76" fmla="*/ 0 w 492"/>
              <a:gd name="T77" fmla="*/ 0 h 462"/>
              <a:gd name="T78" fmla="*/ 0 w 492"/>
              <a:gd name="T79" fmla="*/ 0 h 462"/>
              <a:gd name="T80" fmla="*/ 0 w 492"/>
              <a:gd name="T81" fmla="*/ 0 h 462"/>
              <a:gd name="T82" fmla="*/ 0 w 492"/>
              <a:gd name="T83" fmla="*/ 0 h 462"/>
              <a:gd name="T84" fmla="*/ 0 w 492"/>
              <a:gd name="T85" fmla="*/ 0 h 462"/>
              <a:gd name="T86" fmla="*/ 0 w 492"/>
              <a:gd name="T87" fmla="*/ 0 h 462"/>
              <a:gd name="T88" fmla="*/ 0 w 492"/>
              <a:gd name="T89" fmla="*/ 0 h 462"/>
              <a:gd name="T90" fmla="*/ 0 w 492"/>
              <a:gd name="T91" fmla="*/ 0 h 462"/>
              <a:gd name="T92" fmla="*/ 0 w 492"/>
              <a:gd name="T93" fmla="*/ 0 h 462"/>
              <a:gd name="T94" fmla="*/ 0 w 492"/>
              <a:gd name="T95" fmla="*/ 0 h 462"/>
              <a:gd name="T96" fmla="*/ 0 w 492"/>
              <a:gd name="T97" fmla="*/ 0 h 462"/>
              <a:gd name="T98" fmla="*/ 0 w 492"/>
              <a:gd name="T99" fmla="*/ 0 h 462"/>
              <a:gd name="T100" fmla="*/ 0 w 492"/>
              <a:gd name="T101" fmla="*/ 0 h 462"/>
              <a:gd name="T102" fmla="*/ 0 w 492"/>
              <a:gd name="T103" fmla="*/ 0 h 462"/>
              <a:gd name="T104" fmla="*/ 0 w 492"/>
              <a:gd name="T105" fmla="*/ 0 h 462"/>
              <a:gd name="T106" fmla="*/ 0 w 492"/>
              <a:gd name="T107" fmla="*/ 0 h 462"/>
              <a:gd name="T108" fmla="*/ 0 w 492"/>
              <a:gd name="T109" fmla="*/ 0 h 462"/>
              <a:gd name="T110" fmla="*/ 0 w 492"/>
              <a:gd name="T111" fmla="*/ 0 h 462"/>
              <a:gd name="T112" fmla="*/ 0 w 492"/>
              <a:gd name="T113" fmla="*/ 0 h 462"/>
              <a:gd name="T114" fmla="*/ 0 w 492"/>
              <a:gd name="T115" fmla="*/ 0 h 462"/>
              <a:gd name="T116" fmla="*/ 0 w 492"/>
              <a:gd name="T117" fmla="*/ 0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4" name="Freeform 397"/>
          <p:cNvSpPr>
            <a:spLocks/>
          </p:cNvSpPr>
          <p:nvPr/>
        </p:nvSpPr>
        <p:spPr bwMode="auto">
          <a:xfrm>
            <a:off x="2109441" y="3721273"/>
            <a:ext cx="261949" cy="96042"/>
          </a:xfrm>
          <a:custGeom>
            <a:avLst/>
            <a:gdLst>
              <a:gd name="T0" fmla="*/ 0 w 180"/>
              <a:gd name="T1" fmla="*/ 0 h 78"/>
              <a:gd name="T2" fmla="*/ 0 w 180"/>
              <a:gd name="T3" fmla="*/ 0 h 78"/>
              <a:gd name="T4" fmla="*/ 0 w 180"/>
              <a:gd name="T5" fmla="*/ 0 h 78"/>
              <a:gd name="T6" fmla="*/ 0 w 180"/>
              <a:gd name="T7" fmla="*/ 0 h 78"/>
              <a:gd name="T8" fmla="*/ 0 w 180"/>
              <a:gd name="T9" fmla="*/ 0 h 78"/>
              <a:gd name="T10" fmla="*/ 0 w 180"/>
              <a:gd name="T11" fmla="*/ 0 h 78"/>
              <a:gd name="T12" fmla="*/ 0 w 180"/>
              <a:gd name="T13" fmla="*/ 0 h 78"/>
              <a:gd name="T14" fmla="*/ 0 w 180"/>
              <a:gd name="T15" fmla="*/ 0 h 78"/>
              <a:gd name="T16" fmla="*/ 0 w 180"/>
              <a:gd name="T17" fmla="*/ 0 h 78"/>
              <a:gd name="T18" fmla="*/ 0 w 180"/>
              <a:gd name="T19" fmla="*/ 0 h 78"/>
              <a:gd name="T20" fmla="*/ 0 w 180"/>
              <a:gd name="T21" fmla="*/ 0 h 78"/>
              <a:gd name="T22" fmla="*/ 0 w 180"/>
              <a:gd name="T23" fmla="*/ 0 h 78"/>
              <a:gd name="T24" fmla="*/ 0 w 180"/>
              <a:gd name="T25" fmla="*/ 0 h 78"/>
              <a:gd name="T26" fmla="*/ 0 w 180"/>
              <a:gd name="T27" fmla="*/ 0 h 78"/>
              <a:gd name="T28" fmla="*/ 0 w 180"/>
              <a:gd name="T29" fmla="*/ 0 h 78"/>
              <a:gd name="T30" fmla="*/ 0 w 180"/>
              <a:gd name="T31" fmla="*/ 0 h 78"/>
              <a:gd name="T32" fmla="*/ 0 w 180"/>
              <a:gd name="T33" fmla="*/ 0 h 78"/>
              <a:gd name="T34" fmla="*/ 0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5" name="Freeform 398"/>
          <p:cNvSpPr>
            <a:spLocks/>
          </p:cNvSpPr>
          <p:nvPr/>
        </p:nvSpPr>
        <p:spPr bwMode="auto">
          <a:xfrm>
            <a:off x="2136306" y="3761014"/>
            <a:ext cx="23508" cy="2318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6" name="Freeform 399"/>
          <p:cNvSpPr>
            <a:spLocks/>
          </p:cNvSpPr>
          <p:nvPr/>
        </p:nvSpPr>
        <p:spPr bwMode="auto">
          <a:xfrm>
            <a:off x="2263922" y="3857060"/>
            <a:ext cx="43658" cy="19871"/>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7" name="Freeform 400"/>
          <p:cNvSpPr>
            <a:spLocks/>
          </p:cNvSpPr>
          <p:nvPr/>
        </p:nvSpPr>
        <p:spPr bwMode="auto">
          <a:xfrm>
            <a:off x="2351243" y="3817316"/>
            <a:ext cx="87317" cy="79483"/>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8" name="Freeform 401"/>
          <p:cNvSpPr>
            <a:spLocks/>
          </p:cNvSpPr>
          <p:nvPr/>
        </p:nvSpPr>
        <p:spPr bwMode="auto">
          <a:xfrm>
            <a:off x="2263922" y="3681531"/>
            <a:ext cx="26866" cy="2318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9" name="Line 402"/>
          <p:cNvSpPr>
            <a:spLocks noChangeShapeType="1"/>
          </p:cNvSpPr>
          <p:nvPr/>
        </p:nvSpPr>
        <p:spPr bwMode="auto">
          <a:xfrm>
            <a:off x="2394896" y="3780893"/>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0" name="Freeform 403"/>
          <p:cNvSpPr>
            <a:spLocks/>
          </p:cNvSpPr>
          <p:nvPr/>
        </p:nvSpPr>
        <p:spPr bwMode="auto">
          <a:xfrm>
            <a:off x="1253066" y="1932904"/>
            <a:ext cx="1722820" cy="1231988"/>
          </a:xfrm>
          <a:custGeom>
            <a:avLst/>
            <a:gdLst>
              <a:gd name="T0" fmla="*/ 0 w 1193"/>
              <a:gd name="T1" fmla="*/ 0 h 985"/>
              <a:gd name="T2" fmla="*/ 0 w 1193"/>
              <a:gd name="T3" fmla="*/ 0 h 985"/>
              <a:gd name="T4" fmla="*/ 0 w 1193"/>
              <a:gd name="T5" fmla="*/ 0 h 985"/>
              <a:gd name="T6" fmla="*/ 0 w 1193"/>
              <a:gd name="T7" fmla="*/ 0 h 985"/>
              <a:gd name="T8" fmla="*/ 0 w 1193"/>
              <a:gd name="T9" fmla="*/ 0 h 985"/>
              <a:gd name="T10" fmla="*/ 0 w 1193"/>
              <a:gd name="T11" fmla="*/ 0 h 985"/>
              <a:gd name="T12" fmla="*/ 0 w 1193"/>
              <a:gd name="T13" fmla="*/ 0 h 985"/>
              <a:gd name="T14" fmla="*/ 0 w 1193"/>
              <a:gd name="T15" fmla="*/ 0 h 985"/>
              <a:gd name="T16" fmla="*/ 0 w 1193"/>
              <a:gd name="T17" fmla="*/ 0 h 985"/>
              <a:gd name="T18" fmla="*/ 0 w 1193"/>
              <a:gd name="T19" fmla="*/ 0 h 985"/>
              <a:gd name="T20" fmla="*/ 0 w 1193"/>
              <a:gd name="T21" fmla="*/ 0 h 985"/>
              <a:gd name="T22" fmla="*/ 0 w 1193"/>
              <a:gd name="T23" fmla="*/ 0 h 985"/>
              <a:gd name="T24" fmla="*/ 0 w 1193"/>
              <a:gd name="T25" fmla="*/ 0 h 985"/>
              <a:gd name="T26" fmla="*/ 0 w 1193"/>
              <a:gd name="T27" fmla="*/ 0 h 985"/>
              <a:gd name="T28" fmla="*/ 0 w 1193"/>
              <a:gd name="T29" fmla="*/ 0 h 985"/>
              <a:gd name="T30" fmla="*/ 0 w 1193"/>
              <a:gd name="T31" fmla="*/ 0 h 985"/>
              <a:gd name="T32" fmla="*/ 0 w 1193"/>
              <a:gd name="T33" fmla="*/ 0 h 985"/>
              <a:gd name="T34" fmla="*/ 0 w 1193"/>
              <a:gd name="T35" fmla="*/ 0 h 985"/>
              <a:gd name="T36" fmla="*/ 0 w 1193"/>
              <a:gd name="T37" fmla="*/ 0 h 985"/>
              <a:gd name="T38" fmla="*/ 0 w 1193"/>
              <a:gd name="T39" fmla="*/ 0 h 985"/>
              <a:gd name="T40" fmla="*/ 0 w 1193"/>
              <a:gd name="T41" fmla="*/ 0 h 985"/>
              <a:gd name="T42" fmla="*/ 0 w 1193"/>
              <a:gd name="T43" fmla="*/ 0 h 985"/>
              <a:gd name="T44" fmla="*/ 0 w 1193"/>
              <a:gd name="T45" fmla="*/ 0 h 985"/>
              <a:gd name="T46" fmla="*/ 0 w 1193"/>
              <a:gd name="T47" fmla="*/ 0 h 985"/>
              <a:gd name="T48" fmla="*/ 0 w 1193"/>
              <a:gd name="T49" fmla="*/ 0 h 985"/>
              <a:gd name="T50" fmla="*/ 0 w 1193"/>
              <a:gd name="T51" fmla="*/ 0 h 985"/>
              <a:gd name="T52" fmla="*/ 0 w 1193"/>
              <a:gd name="T53" fmla="*/ 0 h 985"/>
              <a:gd name="T54" fmla="*/ 0 w 1193"/>
              <a:gd name="T55" fmla="*/ 0 h 985"/>
              <a:gd name="T56" fmla="*/ 0 w 1193"/>
              <a:gd name="T57" fmla="*/ 0 h 985"/>
              <a:gd name="T58" fmla="*/ 0 w 1193"/>
              <a:gd name="T59" fmla="*/ 0 h 985"/>
              <a:gd name="T60" fmla="*/ 0 w 1193"/>
              <a:gd name="T61" fmla="*/ 0 h 985"/>
              <a:gd name="T62" fmla="*/ 0 w 1193"/>
              <a:gd name="T63" fmla="*/ 0 h 985"/>
              <a:gd name="T64" fmla="*/ 0 w 1193"/>
              <a:gd name="T65" fmla="*/ 0 h 985"/>
              <a:gd name="T66" fmla="*/ 0 w 1193"/>
              <a:gd name="T67" fmla="*/ 0 h 985"/>
              <a:gd name="T68" fmla="*/ 0 w 1193"/>
              <a:gd name="T69" fmla="*/ 0 h 985"/>
              <a:gd name="T70" fmla="*/ 0 w 1193"/>
              <a:gd name="T71" fmla="*/ 0 h 985"/>
              <a:gd name="T72" fmla="*/ 0 w 1193"/>
              <a:gd name="T73" fmla="*/ 0 h 985"/>
              <a:gd name="T74" fmla="*/ 0 w 1193"/>
              <a:gd name="T75" fmla="*/ 0 h 985"/>
              <a:gd name="T76" fmla="*/ 0 w 1193"/>
              <a:gd name="T77" fmla="*/ 0 h 985"/>
              <a:gd name="T78" fmla="*/ 0 w 1193"/>
              <a:gd name="T79" fmla="*/ 0 h 985"/>
              <a:gd name="T80" fmla="*/ 0 w 1193"/>
              <a:gd name="T81" fmla="*/ 0 h 985"/>
              <a:gd name="T82" fmla="*/ 0 w 1193"/>
              <a:gd name="T83" fmla="*/ 0 h 985"/>
              <a:gd name="T84" fmla="*/ 0 w 1193"/>
              <a:gd name="T85" fmla="*/ 0 h 985"/>
              <a:gd name="T86" fmla="*/ 0 w 1193"/>
              <a:gd name="T87" fmla="*/ 0 h 985"/>
              <a:gd name="T88" fmla="*/ 0 w 1193"/>
              <a:gd name="T89" fmla="*/ 0 h 985"/>
              <a:gd name="T90" fmla="*/ 0 w 1193"/>
              <a:gd name="T91" fmla="*/ 0 h 985"/>
              <a:gd name="T92" fmla="*/ 0 w 1193"/>
              <a:gd name="T93" fmla="*/ 0 h 985"/>
              <a:gd name="T94" fmla="*/ 0 w 1193"/>
              <a:gd name="T95" fmla="*/ 0 h 985"/>
              <a:gd name="T96" fmla="*/ 0 w 1193"/>
              <a:gd name="T97" fmla="*/ 0 h 985"/>
              <a:gd name="T98" fmla="*/ 0 w 1193"/>
              <a:gd name="T99" fmla="*/ 0 h 985"/>
              <a:gd name="T100" fmla="*/ 0 w 1193"/>
              <a:gd name="T101" fmla="*/ 0 h 985"/>
              <a:gd name="T102" fmla="*/ 0 w 1193"/>
              <a:gd name="T103" fmla="*/ 0 h 985"/>
              <a:gd name="T104" fmla="*/ 0 w 1193"/>
              <a:gd name="T105" fmla="*/ 0 h 985"/>
              <a:gd name="T106" fmla="*/ 0 w 1193"/>
              <a:gd name="T107" fmla="*/ 0 h 985"/>
              <a:gd name="T108" fmla="*/ 0 w 1193"/>
              <a:gd name="T109" fmla="*/ 0 h 985"/>
              <a:gd name="T110" fmla="*/ 0 w 1193"/>
              <a:gd name="T111" fmla="*/ 0 h 985"/>
              <a:gd name="T112" fmla="*/ 0 w 1193"/>
              <a:gd name="T113" fmla="*/ 0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1" name="Freeform 404"/>
          <p:cNvSpPr>
            <a:spLocks/>
          </p:cNvSpPr>
          <p:nvPr/>
        </p:nvSpPr>
        <p:spPr bwMode="auto">
          <a:xfrm>
            <a:off x="1253066" y="1932904"/>
            <a:ext cx="1742970" cy="1251858"/>
          </a:xfrm>
          <a:custGeom>
            <a:avLst/>
            <a:gdLst>
              <a:gd name="T0" fmla="*/ 0 w 1208"/>
              <a:gd name="T1" fmla="*/ 0 h 1000"/>
              <a:gd name="T2" fmla="*/ 0 w 1208"/>
              <a:gd name="T3" fmla="*/ 0 h 1000"/>
              <a:gd name="T4" fmla="*/ 0 w 1208"/>
              <a:gd name="T5" fmla="*/ 0 h 1000"/>
              <a:gd name="T6" fmla="*/ 0 w 1208"/>
              <a:gd name="T7" fmla="*/ 0 h 1000"/>
              <a:gd name="T8" fmla="*/ 0 w 1208"/>
              <a:gd name="T9" fmla="*/ 0 h 1000"/>
              <a:gd name="T10" fmla="*/ 0 w 1208"/>
              <a:gd name="T11" fmla="*/ 0 h 1000"/>
              <a:gd name="T12" fmla="*/ 0 w 1208"/>
              <a:gd name="T13" fmla="*/ 0 h 1000"/>
              <a:gd name="T14" fmla="*/ 0 w 1208"/>
              <a:gd name="T15" fmla="*/ 0 h 1000"/>
              <a:gd name="T16" fmla="*/ 0 w 1208"/>
              <a:gd name="T17" fmla="*/ 0 h 1000"/>
              <a:gd name="T18" fmla="*/ 0 w 1208"/>
              <a:gd name="T19" fmla="*/ 0 h 1000"/>
              <a:gd name="T20" fmla="*/ 0 w 1208"/>
              <a:gd name="T21" fmla="*/ 0 h 1000"/>
              <a:gd name="T22" fmla="*/ 0 w 1208"/>
              <a:gd name="T23" fmla="*/ 0 h 1000"/>
              <a:gd name="T24" fmla="*/ 0 w 1208"/>
              <a:gd name="T25" fmla="*/ 0 h 1000"/>
              <a:gd name="T26" fmla="*/ 0 w 1208"/>
              <a:gd name="T27" fmla="*/ 0 h 1000"/>
              <a:gd name="T28" fmla="*/ 0 w 1208"/>
              <a:gd name="T29" fmla="*/ 0 h 1000"/>
              <a:gd name="T30" fmla="*/ 0 w 1208"/>
              <a:gd name="T31" fmla="*/ 0 h 1000"/>
              <a:gd name="T32" fmla="*/ 0 w 1208"/>
              <a:gd name="T33" fmla="*/ 0 h 1000"/>
              <a:gd name="T34" fmla="*/ 0 w 1208"/>
              <a:gd name="T35" fmla="*/ 0 h 1000"/>
              <a:gd name="T36" fmla="*/ 0 w 1208"/>
              <a:gd name="T37" fmla="*/ 0 h 1000"/>
              <a:gd name="T38" fmla="*/ 0 w 1208"/>
              <a:gd name="T39" fmla="*/ 0 h 1000"/>
              <a:gd name="T40" fmla="*/ 0 w 1208"/>
              <a:gd name="T41" fmla="*/ 0 h 1000"/>
              <a:gd name="T42" fmla="*/ 0 w 1208"/>
              <a:gd name="T43" fmla="*/ 0 h 1000"/>
              <a:gd name="T44" fmla="*/ 0 w 1208"/>
              <a:gd name="T45" fmla="*/ 0 h 1000"/>
              <a:gd name="T46" fmla="*/ 0 w 1208"/>
              <a:gd name="T47" fmla="*/ 0 h 1000"/>
              <a:gd name="T48" fmla="*/ 0 w 1208"/>
              <a:gd name="T49" fmla="*/ 0 h 1000"/>
              <a:gd name="T50" fmla="*/ 0 w 1208"/>
              <a:gd name="T51" fmla="*/ 0 h 1000"/>
              <a:gd name="T52" fmla="*/ 0 w 1208"/>
              <a:gd name="T53" fmla="*/ 0 h 1000"/>
              <a:gd name="T54" fmla="*/ 0 w 1208"/>
              <a:gd name="T55" fmla="*/ 0 h 1000"/>
              <a:gd name="T56" fmla="*/ 0 w 1208"/>
              <a:gd name="T57" fmla="*/ 0 h 1000"/>
              <a:gd name="T58" fmla="*/ 0 w 1208"/>
              <a:gd name="T59" fmla="*/ 0 h 1000"/>
              <a:gd name="T60" fmla="*/ 0 w 1208"/>
              <a:gd name="T61" fmla="*/ 0 h 1000"/>
              <a:gd name="T62" fmla="*/ 0 w 1208"/>
              <a:gd name="T63" fmla="*/ 0 h 1000"/>
              <a:gd name="T64" fmla="*/ 0 w 1208"/>
              <a:gd name="T65" fmla="*/ 0 h 1000"/>
              <a:gd name="T66" fmla="*/ 0 w 1208"/>
              <a:gd name="T67" fmla="*/ 0 h 1000"/>
              <a:gd name="T68" fmla="*/ 0 w 1208"/>
              <a:gd name="T69" fmla="*/ 0 h 1000"/>
              <a:gd name="T70" fmla="*/ 0 w 1208"/>
              <a:gd name="T71" fmla="*/ 0 h 1000"/>
              <a:gd name="T72" fmla="*/ 0 w 1208"/>
              <a:gd name="T73" fmla="*/ 0 h 1000"/>
              <a:gd name="T74" fmla="*/ 0 w 1208"/>
              <a:gd name="T75" fmla="*/ 0 h 1000"/>
              <a:gd name="T76" fmla="*/ 0 w 1208"/>
              <a:gd name="T77" fmla="*/ 0 h 1000"/>
              <a:gd name="T78" fmla="*/ 0 w 1208"/>
              <a:gd name="T79" fmla="*/ 0 h 1000"/>
              <a:gd name="T80" fmla="*/ 0 w 1208"/>
              <a:gd name="T81" fmla="*/ 0 h 1000"/>
              <a:gd name="T82" fmla="*/ 0 w 1208"/>
              <a:gd name="T83" fmla="*/ 0 h 1000"/>
              <a:gd name="T84" fmla="*/ 0 w 1208"/>
              <a:gd name="T85" fmla="*/ 0 h 1000"/>
              <a:gd name="T86" fmla="*/ 0 w 1208"/>
              <a:gd name="T87" fmla="*/ 0 h 1000"/>
              <a:gd name="T88" fmla="*/ 0 w 1208"/>
              <a:gd name="T89" fmla="*/ 0 h 1000"/>
              <a:gd name="T90" fmla="*/ 0 w 1208"/>
              <a:gd name="T91" fmla="*/ 0 h 1000"/>
              <a:gd name="T92" fmla="*/ 0 w 1208"/>
              <a:gd name="T93" fmla="*/ 0 h 1000"/>
              <a:gd name="T94" fmla="*/ 0 w 1208"/>
              <a:gd name="T95" fmla="*/ 0 h 1000"/>
              <a:gd name="T96" fmla="*/ 0 w 1208"/>
              <a:gd name="T97" fmla="*/ 0 h 1000"/>
              <a:gd name="T98" fmla="*/ 0 w 1208"/>
              <a:gd name="T99" fmla="*/ 0 h 1000"/>
              <a:gd name="T100" fmla="*/ 0 w 1208"/>
              <a:gd name="T101" fmla="*/ 0 h 1000"/>
              <a:gd name="T102" fmla="*/ 0 w 1208"/>
              <a:gd name="T103" fmla="*/ 0 h 1000"/>
              <a:gd name="T104" fmla="*/ 0 w 1208"/>
              <a:gd name="T105" fmla="*/ 0 h 1000"/>
              <a:gd name="T106" fmla="*/ 0 w 1208"/>
              <a:gd name="T107" fmla="*/ 0 h 1000"/>
              <a:gd name="T108" fmla="*/ 0 w 1208"/>
              <a:gd name="T109" fmla="*/ 0 h 1000"/>
              <a:gd name="T110" fmla="*/ 0 w 1208"/>
              <a:gd name="T111" fmla="*/ 0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2" name="Line 405"/>
          <p:cNvSpPr>
            <a:spLocks noChangeShapeType="1"/>
          </p:cNvSpPr>
          <p:nvPr/>
        </p:nvSpPr>
        <p:spPr bwMode="auto">
          <a:xfrm flipH="1">
            <a:off x="2821404" y="2992678"/>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3" name="Freeform 406"/>
          <p:cNvSpPr>
            <a:spLocks/>
          </p:cNvSpPr>
          <p:nvPr/>
        </p:nvSpPr>
        <p:spPr bwMode="auto">
          <a:xfrm>
            <a:off x="2569529" y="2085256"/>
            <a:ext cx="470166" cy="503393"/>
          </a:xfrm>
          <a:custGeom>
            <a:avLst/>
            <a:gdLst>
              <a:gd name="T0" fmla="*/ 0 w 328"/>
              <a:gd name="T1" fmla="*/ 0 h 401"/>
              <a:gd name="T2" fmla="*/ 0 w 328"/>
              <a:gd name="T3" fmla="*/ 0 h 401"/>
              <a:gd name="T4" fmla="*/ 0 w 328"/>
              <a:gd name="T5" fmla="*/ 0 h 401"/>
              <a:gd name="T6" fmla="*/ 0 w 328"/>
              <a:gd name="T7" fmla="*/ 0 h 401"/>
              <a:gd name="T8" fmla="*/ 0 w 328"/>
              <a:gd name="T9" fmla="*/ 0 h 401"/>
              <a:gd name="T10" fmla="*/ 0 w 328"/>
              <a:gd name="T11" fmla="*/ 0 h 401"/>
              <a:gd name="T12" fmla="*/ 0 w 328"/>
              <a:gd name="T13" fmla="*/ 0 h 401"/>
              <a:gd name="T14" fmla="*/ 0 w 328"/>
              <a:gd name="T15" fmla="*/ 0 h 401"/>
              <a:gd name="T16" fmla="*/ 0 w 328"/>
              <a:gd name="T17" fmla="*/ 0 h 401"/>
              <a:gd name="T18" fmla="*/ 0 w 328"/>
              <a:gd name="T19" fmla="*/ 0 h 401"/>
              <a:gd name="T20" fmla="*/ 0 w 328"/>
              <a:gd name="T21" fmla="*/ 0 h 401"/>
              <a:gd name="T22" fmla="*/ 0 w 328"/>
              <a:gd name="T23" fmla="*/ 0 h 401"/>
              <a:gd name="T24" fmla="*/ 0 w 328"/>
              <a:gd name="T25" fmla="*/ 0 h 401"/>
              <a:gd name="T26" fmla="*/ 0 w 328"/>
              <a:gd name="T27" fmla="*/ 0 h 401"/>
              <a:gd name="T28" fmla="*/ 0 w 328"/>
              <a:gd name="T29" fmla="*/ 0 h 401"/>
              <a:gd name="T30" fmla="*/ 0 w 328"/>
              <a:gd name="T31" fmla="*/ 0 h 401"/>
              <a:gd name="T32" fmla="*/ 0 w 328"/>
              <a:gd name="T33" fmla="*/ 0 h 401"/>
              <a:gd name="T34" fmla="*/ 0 w 328"/>
              <a:gd name="T35" fmla="*/ 0 h 401"/>
              <a:gd name="T36" fmla="*/ 0 w 328"/>
              <a:gd name="T37" fmla="*/ 0 h 401"/>
              <a:gd name="T38" fmla="*/ 0 w 328"/>
              <a:gd name="T39" fmla="*/ 0 h 401"/>
              <a:gd name="T40" fmla="*/ 0 w 328"/>
              <a:gd name="T41" fmla="*/ 0 h 401"/>
              <a:gd name="T42" fmla="*/ 0 w 328"/>
              <a:gd name="T43" fmla="*/ 0 h 401"/>
              <a:gd name="T44" fmla="*/ 0 w 328"/>
              <a:gd name="T45" fmla="*/ 0 h 401"/>
              <a:gd name="T46" fmla="*/ 0 w 328"/>
              <a:gd name="T47" fmla="*/ 0 h 401"/>
              <a:gd name="T48" fmla="*/ 0 w 328"/>
              <a:gd name="T49" fmla="*/ 0 h 401"/>
              <a:gd name="T50" fmla="*/ 0 w 328"/>
              <a:gd name="T51" fmla="*/ 0 h 401"/>
              <a:gd name="T52" fmla="*/ 0 w 328"/>
              <a:gd name="T53" fmla="*/ 0 h 401"/>
              <a:gd name="T54" fmla="*/ 0 w 328"/>
              <a:gd name="T55" fmla="*/ 0 h 401"/>
              <a:gd name="T56" fmla="*/ 0 w 328"/>
              <a:gd name="T57" fmla="*/ 0 h 401"/>
              <a:gd name="T58" fmla="*/ 0 w 328"/>
              <a:gd name="T59" fmla="*/ 0 h 401"/>
              <a:gd name="T60" fmla="*/ 0 w 328"/>
              <a:gd name="T61" fmla="*/ 0 h 401"/>
              <a:gd name="T62" fmla="*/ 0 w 328"/>
              <a:gd name="T63" fmla="*/ 0 h 401"/>
              <a:gd name="T64" fmla="*/ 0 w 328"/>
              <a:gd name="T65" fmla="*/ 0 h 401"/>
              <a:gd name="T66" fmla="*/ 0 w 328"/>
              <a:gd name="T67" fmla="*/ 0 h 401"/>
              <a:gd name="T68" fmla="*/ 0 w 328"/>
              <a:gd name="T69" fmla="*/ 0 h 401"/>
              <a:gd name="T70" fmla="*/ 0 w 328"/>
              <a:gd name="T71" fmla="*/ 0 h 401"/>
              <a:gd name="T72" fmla="*/ 0 w 328"/>
              <a:gd name="T73" fmla="*/ 0 h 401"/>
              <a:gd name="T74" fmla="*/ 0 w 328"/>
              <a:gd name="T75" fmla="*/ 0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4" name="Freeform 407"/>
          <p:cNvSpPr>
            <a:spLocks/>
          </p:cNvSpPr>
          <p:nvPr/>
        </p:nvSpPr>
        <p:spPr bwMode="auto">
          <a:xfrm>
            <a:off x="2865062" y="1760690"/>
            <a:ext cx="456732" cy="251696"/>
          </a:xfrm>
          <a:custGeom>
            <a:avLst/>
            <a:gdLst>
              <a:gd name="T0" fmla="*/ 0 w 315"/>
              <a:gd name="T1" fmla="*/ 0 h 200"/>
              <a:gd name="T2" fmla="*/ 0 w 315"/>
              <a:gd name="T3" fmla="*/ 0 h 200"/>
              <a:gd name="T4" fmla="*/ 0 w 315"/>
              <a:gd name="T5" fmla="*/ 0 h 200"/>
              <a:gd name="T6" fmla="*/ 0 w 315"/>
              <a:gd name="T7" fmla="*/ 0 h 200"/>
              <a:gd name="T8" fmla="*/ 0 w 315"/>
              <a:gd name="T9" fmla="*/ 0 h 200"/>
              <a:gd name="T10" fmla="*/ 0 w 315"/>
              <a:gd name="T11" fmla="*/ 0 h 200"/>
              <a:gd name="T12" fmla="*/ 0 w 315"/>
              <a:gd name="T13" fmla="*/ 0 h 200"/>
              <a:gd name="T14" fmla="*/ 0 w 315"/>
              <a:gd name="T15" fmla="*/ 0 h 200"/>
              <a:gd name="T16" fmla="*/ 0 w 315"/>
              <a:gd name="T17" fmla="*/ 0 h 200"/>
              <a:gd name="T18" fmla="*/ 0 w 315"/>
              <a:gd name="T19" fmla="*/ 0 h 200"/>
              <a:gd name="T20" fmla="*/ 0 w 315"/>
              <a:gd name="T21" fmla="*/ 0 h 200"/>
              <a:gd name="T22" fmla="*/ 0 w 315"/>
              <a:gd name="T23" fmla="*/ 0 h 200"/>
              <a:gd name="T24" fmla="*/ 0 w 315"/>
              <a:gd name="T25" fmla="*/ 0 h 200"/>
              <a:gd name="T26" fmla="*/ 0 w 315"/>
              <a:gd name="T27" fmla="*/ 0 h 200"/>
              <a:gd name="T28" fmla="*/ 0 w 315"/>
              <a:gd name="T29" fmla="*/ 0 h 200"/>
              <a:gd name="T30" fmla="*/ 0 w 315"/>
              <a:gd name="T31" fmla="*/ 0 h 200"/>
              <a:gd name="T32" fmla="*/ 0 w 315"/>
              <a:gd name="T33" fmla="*/ 0 h 200"/>
              <a:gd name="T34" fmla="*/ 0 w 315"/>
              <a:gd name="T35" fmla="*/ 0 h 200"/>
              <a:gd name="T36" fmla="*/ 0 w 315"/>
              <a:gd name="T37" fmla="*/ 0 h 200"/>
              <a:gd name="T38" fmla="*/ 0 w 315"/>
              <a:gd name="T39" fmla="*/ 0 h 200"/>
              <a:gd name="T40" fmla="*/ 0 w 315"/>
              <a:gd name="T41" fmla="*/ 0 h 200"/>
              <a:gd name="T42" fmla="*/ 0 w 315"/>
              <a:gd name="T43" fmla="*/ 0 h 200"/>
              <a:gd name="T44" fmla="*/ 0 w 315"/>
              <a:gd name="T45" fmla="*/ 0 h 200"/>
              <a:gd name="T46" fmla="*/ 0 w 315"/>
              <a:gd name="T47" fmla="*/ 0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5" name="Freeform 408"/>
          <p:cNvSpPr>
            <a:spLocks/>
          </p:cNvSpPr>
          <p:nvPr/>
        </p:nvSpPr>
        <p:spPr bwMode="auto">
          <a:xfrm>
            <a:off x="2045631" y="1952778"/>
            <a:ext cx="238441" cy="215267"/>
          </a:xfrm>
          <a:custGeom>
            <a:avLst/>
            <a:gdLst>
              <a:gd name="T0" fmla="*/ 0 w 165"/>
              <a:gd name="T1" fmla="*/ 0 h 171"/>
              <a:gd name="T2" fmla="*/ 0 w 165"/>
              <a:gd name="T3" fmla="*/ 0 h 171"/>
              <a:gd name="T4" fmla="*/ 0 w 165"/>
              <a:gd name="T5" fmla="*/ 0 h 171"/>
              <a:gd name="T6" fmla="*/ 0 w 165"/>
              <a:gd name="T7" fmla="*/ 0 h 171"/>
              <a:gd name="T8" fmla="*/ 0 w 165"/>
              <a:gd name="T9" fmla="*/ 0 h 171"/>
              <a:gd name="T10" fmla="*/ 0 w 165"/>
              <a:gd name="T11" fmla="*/ 0 h 171"/>
              <a:gd name="T12" fmla="*/ 0 w 165"/>
              <a:gd name="T13" fmla="*/ 0 h 171"/>
              <a:gd name="T14" fmla="*/ 0 w 165"/>
              <a:gd name="T15" fmla="*/ 0 h 171"/>
              <a:gd name="T16" fmla="*/ 0 w 165"/>
              <a:gd name="T17" fmla="*/ 0 h 171"/>
              <a:gd name="T18" fmla="*/ 0 w 165"/>
              <a:gd name="T19" fmla="*/ 0 h 171"/>
              <a:gd name="T20" fmla="*/ 0 w 165"/>
              <a:gd name="T21" fmla="*/ 0 h 171"/>
              <a:gd name="T22" fmla="*/ 0 w 165"/>
              <a:gd name="T23" fmla="*/ 0 h 171"/>
              <a:gd name="T24" fmla="*/ 0 w 165"/>
              <a:gd name="T25" fmla="*/ 0 h 171"/>
              <a:gd name="T26" fmla="*/ 0 w 165"/>
              <a:gd name="T27" fmla="*/ 0 h 171"/>
              <a:gd name="T28" fmla="*/ 0 w 165"/>
              <a:gd name="T29" fmla="*/ 0 h 171"/>
              <a:gd name="T30" fmla="*/ 0 w 165"/>
              <a:gd name="T31" fmla="*/ 0 h 171"/>
              <a:gd name="T32" fmla="*/ 0 w 165"/>
              <a:gd name="T33" fmla="*/ 0 h 171"/>
              <a:gd name="T34" fmla="*/ 0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6" name="Freeform 409"/>
          <p:cNvSpPr>
            <a:spLocks/>
          </p:cNvSpPr>
          <p:nvPr/>
        </p:nvSpPr>
        <p:spPr bwMode="auto">
          <a:xfrm>
            <a:off x="2673643" y="1932910"/>
            <a:ext cx="302249" cy="172213"/>
          </a:xfrm>
          <a:custGeom>
            <a:avLst/>
            <a:gdLst>
              <a:gd name="T0" fmla="*/ 0 w 209"/>
              <a:gd name="T1" fmla="*/ 0 h 139"/>
              <a:gd name="T2" fmla="*/ 0 w 209"/>
              <a:gd name="T3" fmla="*/ 0 h 139"/>
              <a:gd name="T4" fmla="*/ 0 w 209"/>
              <a:gd name="T5" fmla="*/ 0 h 139"/>
              <a:gd name="T6" fmla="*/ 0 w 209"/>
              <a:gd name="T7" fmla="*/ 0 h 139"/>
              <a:gd name="T8" fmla="*/ 0 w 209"/>
              <a:gd name="T9" fmla="*/ 0 h 139"/>
              <a:gd name="T10" fmla="*/ 0 w 209"/>
              <a:gd name="T11" fmla="*/ 0 h 139"/>
              <a:gd name="T12" fmla="*/ 0 w 209"/>
              <a:gd name="T13" fmla="*/ 0 h 139"/>
              <a:gd name="T14" fmla="*/ 0 w 209"/>
              <a:gd name="T15" fmla="*/ 0 h 139"/>
              <a:gd name="T16" fmla="*/ 0 w 209"/>
              <a:gd name="T17" fmla="*/ 0 h 139"/>
              <a:gd name="T18" fmla="*/ 0 w 209"/>
              <a:gd name="T19" fmla="*/ 0 h 139"/>
              <a:gd name="T20" fmla="*/ 0 w 209"/>
              <a:gd name="T21" fmla="*/ 0 h 139"/>
              <a:gd name="T22" fmla="*/ 0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7" name="Freeform 410"/>
          <p:cNvSpPr>
            <a:spLocks/>
          </p:cNvSpPr>
          <p:nvPr/>
        </p:nvSpPr>
        <p:spPr bwMode="auto">
          <a:xfrm>
            <a:off x="1897866" y="1893165"/>
            <a:ext cx="174632" cy="119225"/>
          </a:xfrm>
          <a:custGeom>
            <a:avLst/>
            <a:gdLst>
              <a:gd name="T0" fmla="*/ 0 w 121"/>
              <a:gd name="T1" fmla="*/ 0 h 93"/>
              <a:gd name="T2" fmla="*/ 0 w 121"/>
              <a:gd name="T3" fmla="*/ 0 h 93"/>
              <a:gd name="T4" fmla="*/ 0 w 121"/>
              <a:gd name="T5" fmla="*/ 0 h 93"/>
              <a:gd name="T6" fmla="*/ 0 w 121"/>
              <a:gd name="T7" fmla="*/ 0 h 93"/>
              <a:gd name="T8" fmla="*/ 0 w 121"/>
              <a:gd name="T9" fmla="*/ 0 h 93"/>
              <a:gd name="T10" fmla="*/ 0 w 121"/>
              <a:gd name="T11" fmla="*/ 0 h 93"/>
              <a:gd name="T12" fmla="*/ 0 w 121"/>
              <a:gd name="T13" fmla="*/ 0 h 93"/>
              <a:gd name="T14" fmla="*/ 0 w 121"/>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8" name="Freeform 411"/>
          <p:cNvSpPr>
            <a:spLocks/>
          </p:cNvSpPr>
          <p:nvPr/>
        </p:nvSpPr>
        <p:spPr bwMode="auto">
          <a:xfrm>
            <a:off x="2200119" y="1836862"/>
            <a:ext cx="214933" cy="115913"/>
          </a:xfrm>
          <a:custGeom>
            <a:avLst/>
            <a:gdLst>
              <a:gd name="T0" fmla="*/ 0 w 150"/>
              <a:gd name="T1" fmla="*/ 0 h 93"/>
              <a:gd name="T2" fmla="*/ 0 w 150"/>
              <a:gd name="T3" fmla="*/ 0 h 93"/>
              <a:gd name="T4" fmla="*/ 0 w 150"/>
              <a:gd name="T5" fmla="*/ 0 h 93"/>
              <a:gd name="T6" fmla="*/ 0 w 150"/>
              <a:gd name="T7" fmla="*/ 0 h 93"/>
              <a:gd name="T8" fmla="*/ 0 w 150"/>
              <a:gd name="T9" fmla="*/ 0 h 93"/>
              <a:gd name="T10" fmla="*/ 0 w 150"/>
              <a:gd name="T11" fmla="*/ 0 h 93"/>
              <a:gd name="T12" fmla="*/ 0 w 150"/>
              <a:gd name="T13" fmla="*/ 0 h 93"/>
              <a:gd name="T14" fmla="*/ 0 w 150"/>
              <a:gd name="T15" fmla="*/ 0 h 93"/>
              <a:gd name="T16" fmla="*/ 0 w 150"/>
              <a:gd name="T17" fmla="*/ 0 h 93"/>
              <a:gd name="T18" fmla="*/ 0 w 150"/>
              <a:gd name="T19" fmla="*/ 0 h 93"/>
              <a:gd name="T20" fmla="*/ 0 w 150"/>
              <a:gd name="T21" fmla="*/ 0 h 93"/>
              <a:gd name="T22" fmla="*/ 0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9" name="Freeform 412"/>
          <p:cNvSpPr>
            <a:spLocks/>
          </p:cNvSpPr>
          <p:nvPr/>
        </p:nvSpPr>
        <p:spPr bwMode="auto">
          <a:xfrm>
            <a:off x="2865062" y="2949625"/>
            <a:ext cx="174632" cy="158966"/>
          </a:xfrm>
          <a:custGeom>
            <a:avLst/>
            <a:gdLst>
              <a:gd name="T0" fmla="*/ 0 w 120"/>
              <a:gd name="T1" fmla="*/ 0 h 125"/>
              <a:gd name="T2" fmla="*/ 0 w 120"/>
              <a:gd name="T3" fmla="*/ 0 h 125"/>
              <a:gd name="T4" fmla="*/ 0 w 120"/>
              <a:gd name="T5" fmla="*/ 0 h 125"/>
              <a:gd name="T6" fmla="*/ 0 w 120"/>
              <a:gd name="T7" fmla="*/ 0 h 125"/>
              <a:gd name="T8" fmla="*/ 0 w 120"/>
              <a:gd name="T9" fmla="*/ 0 h 125"/>
              <a:gd name="T10" fmla="*/ 0 w 120"/>
              <a:gd name="T11" fmla="*/ 0 h 125"/>
              <a:gd name="T12" fmla="*/ 0 w 120"/>
              <a:gd name="T13" fmla="*/ 0 h 125"/>
              <a:gd name="T14" fmla="*/ 0 w 120"/>
              <a:gd name="T15" fmla="*/ 0 h 125"/>
              <a:gd name="T16" fmla="*/ 0 w 120"/>
              <a:gd name="T17" fmla="*/ 0 h 125"/>
              <a:gd name="T18" fmla="*/ 0 w 120"/>
              <a:gd name="T19" fmla="*/ 0 h 125"/>
              <a:gd name="T20" fmla="*/ 0 w 120"/>
              <a:gd name="T21" fmla="*/ 0 h 125"/>
              <a:gd name="T22" fmla="*/ 0 w 120"/>
              <a:gd name="T23" fmla="*/ 0 h 125"/>
              <a:gd name="T24" fmla="*/ 0 w 120"/>
              <a:gd name="T25" fmla="*/ 0 h 125"/>
              <a:gd name="T26" fmla="*/ 0 w 120"/>
              <a:gd name="T27" fmla="*/ 0 h 125"/>
              <a:gd name="T28" fmla="*/ 0 w 120"/>
              <a:gd name="T29" fmla="*/ 0 h 125"/>
              <a:gd name="T30" fmla="*/ 0 w 120"/>
              <a:gd name="T31" fmla="*/ 0 h 125"/>
              <a:gd name="T32" fmla="*/ 0 w 120"/>
              <a:gd name="T33" fmla="*/ 0 h 125"/>
              <a:gd name="T34" fmla="*/ 0 w 120"/>
              <a:gd name="T35" fmla="*/ 0 h 125"/>
              <a:gd name="T36" fmla="*/ 0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40" name="Freeform 413"/>
          <p:cNvSpPr>
            <a:spLocks/>
          </p:cNvSpPr>
          <p:nvPr/>
        </p:nvSpPr>
        <p:spPr bwMode="auto">
          <a:xfrm>
            <a:off x="2781103" y="1797120"/>
            <a:ext cx="104108" cy="155654"/>
          </a:xfrm>
          <a:custGeom>
            <a:avLst/>
            <a:gdLst>
              <a:gd name="T0" fmla="*/ 0 w 75"/>
              <a:gd name="T1" fmla="*/ 0 h 123"/>
              <a:gd name="T2" fmla="*/ 0 w 75"/>
              <a:gd name="T3" fmla="*/ 0 h 123"/>
              <a:gd name="T4" fmla="*/ 0 w 75"/>
              <a:gd name="T5" fmla="*/ 0 h 123"/>
              <a:gd name="T6" fmla="*/ 0 w 75"/>
              <a:gd name="T7" fmla="*/ 0 h 123"/>
              <a:gd name="T8" fmla="*/ 0 w 75"/>
              <a:gd name="T9" fmla="*/ 0 h 123"/>
              <a:gd name="T10" fmla="*/ 0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41" name="Freeform 414"/>
          <p:cNvSpPr>
            <a:spLocks/>
          </p:cNvSpPr>
          <p:nvPr/>
        </p:nvSpPr>
        <p:spPr bwMode="auto">
          <a:xfrm>
            <a:off x="2499004" y="2005763"/>
            <a:ext cx="134333" cy="99354"/>
          </a:xfrm>
          <a:custGeom>
            <a:avLst/>
            <a:gdLst>
              <a:gd name="T0" fmla="*/ 0 w 90"/>
              <a:gd name="T1" fmla="*/ 0 h 78"/>
              <a:gd name="T2" fmla="*/ 0 w 90"/>
              <a:gd name="T3" fmla="*/ 0 h 78"/>
              <a:gd name="T4" fmla="*/ 0 w 90"/>
              <a:gd name="T5" fmla="*/ 0 h 78"/>
              <a:gd name="T6" fmla="*/ 0 w 90"/>
              <a:gd name="T7" fmla="*/ 0 h 78"/>
              <a:gd name="T8" fmla="*/ 0 w 90"/>
              <a:gd name="T9" fmla="*/ 0 h 78"/>
              <a:gd name="T10" fmla="*/ 0 w 90"/>
              <a:gd name="T11" fmla="*/ 0 h 78"/>
              <a:gd name="T12" fmla="*/ 0 w 90"/>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42" name="Freeform 415"/>
          <p:cNvSpPr>
            <a:spLocks/>
          </p:cNvSpPr>
          <p:nvPr/>
        </p:nvSpPr>
        <p:spPr bwMode="auto">
          <a:xfrm>
            <a:off x="2109440" y="1797123"/>
            <a:ext cx="137691" cy="79483"/>
          </a:xfrm>
          <a:custGeom>
            <a:avLst/>
            <a:gdLst>
              <a:gd name="T0" fmla="*/ 0 w 91"/>
              <a:gd name="T1" fmla="*/ 0 h 62"/>
              <a:gd name="T2" fmla="*/ 0 w 91"/>
              <a:gd name="T3" fmla="*/ 0 h 62"/>
              <a:gd name="T4" fmla="*/ 0 w 91"/>
              <a:gd name="T5" fmla="*/ 0 h 62"/>
              <a:gd name="T6" fmla="*/ 0 w 91"/>
              <a:gd name="T7" fmla="*/ 0 h 62"/>
              <a:gd name="T8" fmla="*/ 0 w 91"/>
              <a:gd name="T9" fmla="*/ 0 h 62"/>
              <a:gd name="T10" fmla="*/ 0 w 91"/>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43" name="Freeform 416"/>
          <p:cNvSpPr>
            <a:spLocks/>
          </p:cNvSpPr>
          <p:nvPr/>
        </p:nvSpPr>
        <p:spPr bwMode="auto">
          <a:xfrm>
            <a:off x="2458705" y="1873291"/>
            <a:ext cx="127616" cy="99354"/>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44" name="Freeform 417"/>
          <p:cNvSpPr>
            <a:spLocks/>
          </p:cNvSpPr>
          <p:nvPr/>
        </p:nvSpPr>
        <p:spPr bwMode="auto">
          <a:xfrm>
            <a:off x="2458705" y="2376684"/>
            <a:ext cx="127616" cy="96042"/>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w 91"/>
              <a:gd name="T21" fmla="*/ 0 h 78"/>
              <a:gd name="T22" fmla="*/ 0 w 91"/>
              <a:gd name="T23" fmla="*/ 0 h 78"/>
              <a:gd name="T24" fmla="*/ 0 w 91"/>
              <a:gd name="T25" fmla="*/ 0 h 78"/>
              <a:gd name="T26" fmla="*/ 0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45" name="Freeform 418"/>
          <p:cNvSpPr>
            <a:spLocks/>
          </p:cNvSpPr>
          <p:nvPr/>
        </p:nvSpPr>
        <p:spPr bwMode="auto">
          <a:xfrm>
            <a:off x="2371393" y="1992520"/>
            <a:ext cx="67167" cy="112601"/>
          </a:xfrm>
          <a:custGeom>
            <a:avLst/>
            <a:gdLst>
              <a:gd name="T0" fmla="*/ 0 w 46"/>
              <a:gd name="T1" fmla="*/ 0 h 93"/>
              <a:gd name="T2" fmla="*/ 0 w 46"/>
              <a:gd name="T3" fmla="*/ 0 h 93"/>
              <a:gd name="T4" fmla="*/ 0 w 46"/>
              <a:gd name="T5" fmla="*/ 0 h 93"/>
              <a:gd name="T6" fmla="*/ 0 w 46"/>
              <a:gd name="T7" fmla="*/ 0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46" name="Freeform 419"/>
          <p:cNvSpPr>
            <a:spLocks/>
          </p:cNvSpPr>
          <p:nvPr/>
        </p:nvSpPr>
        <p:spPr bwMode="auto">
          <a:xfrm>
            <a:off x="2307580" y="1760690"/>
            <a:ext cx="63808" cy="36430"/>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47" name="Freeform 420"/>
          <p:cNvSpPr>
            <a:spLocks/>
          </p:cNvSpPr>
          <p:nvPr/>
        </p:nvSpPr>
        <p:spPr bwMode="auto">
          <a:xfrm>
            <a:off x="1316880" y="2757551"/>
            <a:ext cx="67167" cy="79483"/>
          </a:xfrm>
          <a:custGeom>
            <a:avLst/>
            <a:gdLst>
              <a:gd name="T0" fmla="*/ 0 w 45"/>
              <a:gd name="T1" fmla="*/ 0 h 62"/>
              <a:gd name="T2" fmla="*/ 0 w 45"/>
              <a:gd name="T3" fmla="*/ 0 h 62"/>
              <a:gd name="T4" fmla="*/ 0 w 45"/>
              <a:gd name="T5" fmla="*/ 0 h 62"/>
              <a:gd name="T6" fmla="*/ 0 w 45"/>
              <a:gd name="T7" fmla="*/ 0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48" name="Freeform 421"/>
          <p:cNvSpPr>
            <a:spLocks/>
          </p:cNvSpPr>
          <p:nvPr/>
        </p:nvSpPr>
        <p:spPr bwMode="auto">
          <a:xfrm>
            <a:off x="2458705" y="1760691"/>
            <a:ext cx="43658" cy="76171"/>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49" name="Freeform 422"/>
          <p:cNvSpPr>
            <a:spLocks/>
          </p:cNvSpPr>
          <p:nvPr/>
        </p:nvSpPr>
        <p:spPr bwMode="auto">
          <a:xfrm>
            <a:off x="2499004" y="2492597"/>
            <a:ext cx="43658" cy="39742"/>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50" name="Freeform 423"/>
          <p:cNvSpPr>
            <a:spLocks/>
          </p:cNvSpPr>
          <p:nvPr/>
        </p:nvSpPr>
        <p:spPr bwMode="auto">
          <a:xfrm>
            <a:off x="2824765" y="3065547"/>
            <a:ext cx="23508" cy="43053"/>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51" name="Freeform 424"/>
          <p:cNvSpPr>
            <a:spLocks/>
          </p:cNvSpPr>
          <p:nvPr/>
        </p:nvSpPr>
        <p:spPr bwMode="auto">
          <a:xfrm>
            <a:off x="2824764" y="2336953"/>
            <a:ext cx="43658" cy="56301"/>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52" name="Freeform 425"/>
          <p:cNvSpPr>
            <a:spLocks/>
          </p:cNvSpPr>
          <p:nvPr/>
        </p:nvSpPr>
        <p:spPr bwMode="auto">
          <a:xfrm>
            <a:off x="2781103" y="4181612"/>
            <a:ext cx="104108" cy="99354"/>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53" name="Freeform 426"/>
          <p:cNvSpPr>
            <a:spLocks/>
          </p:cNvSpPr>
          <p:nvPr/>
        </p:nvSpPr>
        <p:spPr bwMode="auto">
          <a:xfrm>
            <a:off x="2220269" y="4012711"/>
            <a:ext cx="322399" cy="423910"/>
          </a:xfrm>
          <a:custGeom>
            <a:avLst/>
            <a:gdLst>
              <a:gd name="T0" fmla="*/ 0 w 224"/>
              <a:gd name="T1" fmla="*/ 0 h 339"/>
              <a:gd name="T2" fmla="*/ 0 w 224"/>
              <a:gd name="T3" fmla="*/ 0 h 339"/>
              <a:gd name="T4" fmla="*/ 0 w 224"/>
              <a:gd name="T5" fmla="*/ 0 h 339"/>
              <a:gd name="T6" fmla="*/ 0 w 224"/>
              <a:gd name="T7" fmla="*/ 0 h 339"/>
              <a:gd name="T8" fmla="*/ 0 w 224"/>
              <a:gd name="T9" fmla="*/ 0 h 339"/>
              <a:gd name="T10" fmla="*/ 0 w 224"/>
              <a:gd name="T11" fmla="*/ 0 h 339"/>
              <a:gd name="T12" fmla="*/ 0 w 224"/>
              <a:gd name="T13" fmla="*/ 0 h 339"/>
              <a:gd name="T14" fmla="*/ 0 w 224"/>
              <a:gd name="T15" fmla="*/ 0 h 339"/>
              <a:gd name="T16" fmla="*/ 0 w 224"/>
              <a:gd name="T17" fmla="*/ 0 h 339"/>
              <a:gd name="T18" fmla="*/ 0 w 224"/>
              <a:gd name="T19" fmla="*/ 0 h 339"/>
              <a:gd name="T20" fmla="*/ 0 w 224"/>
              <a:gd name="T21" fmla="*/ 0 h 339"/>
              <a:gd name="T22" fmla="*/ 0 w 224"/>
              <a:gd name="T23" fmla="*/ 0 h 339"/>
              <a:gd name="T24" fmla="*/ 0 w 224"/>
              <a:gd name="T25" fmla="*/ 0 h 339"/>
              <a:gd name="T26" fmla="*/ 0 w 224"/>
              <a:gd name="T27" fmla="*/ 0 h 339"/>
              <a:gd name="T28" fmla="*/ 0 w 224"/>
              <a:gd name="T29" fmla="*/ 0 h 339"/>
              <a:gd name="T30" fmla="*/ 0 w 224"/>
              <a:gd name="T31" fmla="*/ 0 h 339"/>
              <a:gd name="T32" fmla="*/ 0 w 224"/>
              <a:gd name="T33" fmla="*/ 0 h 339"/>
              <a:gd name="T34" fmla="*/ 0 w 224"/>
              <a:gd name="T35" fmla="*/ 0 h 339"/>
              <a:gd name="T36" fmla="*/ 0 w 224"/>
              <a:gd name="T37" fmla="*/ 0 h 339"/>
              <a:gd name="T38" fmla="*/ 0 w 224"/>
              <a:gd name="T39" fmla="*/ 0 h 339"/>
              <a:gd name="T40" fmla="*/ 0 w 224"/>
              <a:gd name="T41" fmla="*/ 0 h 339"/>
              <a:gd name="T42" fmla="*/ 0 w 224"/>
              <a:gd name="T43" fmla="*/ 0 h 339"/>
              <a:gd name="T44" fmla="*/ 0 w 224"/>
              <a:gd name="T45" fmla="*/ 0 h 339"/>
              <a:gd name="T46" fmla="*/ 0 w 224"/>
              <a:gd name="T47" fmla="*/ 0 h 339"/>
              <a:gd name="T48" fmla="*/ 0 w 224"/>
              <a:gd name="T49" fmla="*/ 0 h 339"/>
              <a:gd name="T50" fmla="*/ 0 w 224"/>
              <a:gd name="T51" fmla="*/ 0 h 339"/>
              <a:gd name="T52" fmla="*/ 0 w 224"/>
              <a:gd name="T53" fmla="*/ 0 h 339"/>
              <a:gd name="T54" fmla="*/ 0 w 224"/>
              <a:gd name="T55" fmla="*/ 0 h 339"/>
              <a:gd name="T56" fmla="*/ 0 w 224"/>
              <a:gd name="T57" fmla="*/ 0 h 339"/>
              <a:gd name="T58" fmla="*/ 0 w 224"/>
              <a:gd name="T59" fmla="*/ 0 h 339"/>
              <a:gd name="T60" fmla="*/ 0 w 224"/>
              <a:gd name="T61" fmla="*/ 0 h 339"/>
              <a:gd name="T62" fmla="*/ 0 w 224"/>
              <a:gd name="T63" fmla="*/ 0 h 339"/>
              <a:gd name="T64" fmla="*/ 0 w 224"/>
              <a:gd name="T65" fmla="*/ 0 h 339"/>
              <a:gd name="T66" fmla="*/ 0 w 224"/>
              <a:gd name="T67" fmla="*/ 0 h 339"/>
              <a:gd name="T68" fmla="*/ 0 w 224"/>
              <a:gd name="T69" fmla="*/ 0 h 339"/>
              <a:gd name="T70" fmla="*/ 0 w 224"/>
              <a:gd name="T71" fmla="*/ 0 h 339"/>
              <a:gd name="T72" fmla="*/ 0 w 224"/>
              <a:gd name="T73" fmla="*/ 0 h 339"/>
              <a:gd name="T74" fmla="*/ 0 w 224"/>
              <a:gd name="T75" fmla="*/ 0 h 339"/>
              <a:gd name="T76" fmla="*/ 0 w 224"/>
              <a:gd name="T77" fmla="*/ 0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54" name="Freeform 427"/>
          <p:cNvSpPr>
            <a:spLocks/>
          </p:cNvSpPr>
          <p:nvPr/>
        </p:nvSpPr>
        <p:spPr bwMode="auto">
          <a:xfrm>
            <a:off x="2371391" y="4012711"/>
            <a:ext cx="366057" cy="288126"/>
          </a:xfrm>
          <a:custGeom>
            <a:avLst/>
            <a:gdLst>
              <a:gd name="T0" fmla="*/ 0 w 255"/>
              <a:gd name="T1" fmla="*/ 0 h 231"/>
              <a:gd name="T2" fmla="*/ 0 w 255"/>
              <a:gd name="T3" fmla="*/ 0 h 231"/>
              <a:gd name="T4" fmla="*/ 0 w 255"/>
              <a:gd name="T5" fmla="*/ 0 h 231"/>
              <a:gd name="T6" fmla="*/ 0 w 255"/>
              <a:gd name="T7" fmla="*/ 0 h 231"/>
              <a:gd name="T8" fmla="*/ 0 w 255"/>
              <a:gd name="T9" fmla="*/ 0 h 231"/>
              <a:gd name="T10" fmla="*/ 0 w 255"/>
              <a:gd name="T11" fmla="*/ 0 h 231"/>
              <a:gd name="T12" fmla="*/ 0 w 255"/>
              <a:gd name="T13" fmla="*/ 0 h 231"/>
              <a:gd name="T14" fmla="*/ 0 w 255"/>
              <a:gd name="T15" fmla="*/ 0 h 231"/>
              <a:gd name="T16" fmla="*/ 0 w 255"/>
              <a:gd name="T17" fmla="*/ 0 h 231"/>
              <a:gd name="T18" fmla="*/ 0 w 255"/>
              <a:gd name="T19" fmla="*/ 0 h 231"/>
              <a:gd name="T20" fmla="*/ 0 w 255"/>
              <a:gd name="T21" fmla="*/ 0 h 231"/>
              <a:gd name="T22" fmla="*/ 0 w 255"/>
              <a:gd name="T23" fmla="*/ 0 h 231"/>
              <a:gd name="T24" fmla="*/ 0 w 255"/>
              <a:gd name="T25" fmla="*/ 0 h 231"/>
              <a:gd name="T26" fmla="*/ 0 w 255"/>
              <a:gd name="T27" fmla="*/ 0 h 231"/>
              <a:gd name="T28" fmla="*/ 0 w 255"/>
              <a:gd name="T29" fmla="*/ 0 h 231"/>
              <a:gd name="T30" fmla="*/ 0 w 255"/>
              <a:gd name="T31" fmla="*/ 0 h 231"/>
              <a:gd name="T32" fmla="*/ 0 w 255"/>
              <a:gd name="T33" fmla="*/ 0 h 231"/>
              <a:gd name="T34" fmla="*/ 0 w 255"/>
              <a:gd name="T35" fmla="*/ 0 h 231"/>
              <a:gd name="T36" fmla="*/ 0 w 255"/>
              <a:gd name="T37" fmla="*/ 0 h 231"/>
              <a:gd name="T38" fmla="*/ 0 w 255"/>
              <a:gd name="T39" fmla="*/ 0 h 231"/>
              <a:gd name="T40" fmla="*/ 0 w 255"/>
              <a:gd name="T41" fmla="*/ 0 h 231"/>
              <a:gd name="T42" fmla="*/ 0 w 255"/>
              <a:gd name="T43" fmla="*/ 0 h 231"/>
              <a:gd name="T44" fmla="*/ 0 w 255"/>
              <a:gd name="T45" fmla="*/ 0 h 231"/>
              <a:gd name="T46" fmla="*/ 0 w 255"/>
              <a:gd name="T47" fmla="*/ 0 h 231"/>
              <a:gd name="T48" fmla="*/ 0 w 255"/>
              <a:gd name="T49" fmla="*/ 0 h 231"/>
              <a:gd name="T50" fmla="*/ 0 w 255"/>
              <a:gd name="T51" fmla="*/ 0 h 231"/>
              <a:gd name="T52" fmla="*/ 0 w 255"/>
              <a:gd name="T53" fmla="*/ 0 h 231"/>
              <a:gd name="T54" fmla="*/ 0 w 255"/>
              <a:gd name="T55" fmla="*/ 0 h 231"/>
              <a:gd name="T56" fmla="*/ 0 w 255"/>
              <a:gd name="T57" fmla="*/ 0 h 231"/>
              <a:gd name="T58" fmla="*/ 0 w 255"/>
              <a:gd name="T59" fmla="*/ 0 h 231"/>
              <a:gd name="T60" fmla="*/ 0 w 255"/>
              <a:gd name="T61" fmla="*/ 0 h 231"/>
              <a:gd name="T62" fmla="*/ 0 w 255"/>
              <a:gd name="T63" fmla="*/ 0 h 231"/>
              <a:gd name="T64" fmla="*/ 0 w 255"/>
              <a:gd name="T65" fmla="*/ 0 h 231"/>
              <a:gd name="T66" fmla="*/ 0 w 255"/>
              <a:gd name="T67" fmla="*/ 0 h 231"/>
              <a:gd name="T68" fmla="*/ 0 w 255"/>
              <a:gd name="T69" fmla="*/ 0 h 231"/>
              <a:gd name="T70" fmla="*/ 0 w 255"/>
              <a:gd name="T71" fmla="*/ 0 h 231"/>
              <a:gd name="T72" fmla="*/ 0 w 255"/>
              <a:gd name="T73" fmla="*/ 0 h 231"/>
              <a:gd name="T74" fmla="*/ 0 w 255"/>
              <a:gd name="T75" fmla="*/ 0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55" name="Freeform 428"/>
          <p:cNvSpPr>
            <a:spLocks/>
          </p:cNvSpPr>
          <p:nvPr/>
        </p:nvSpPr>
        <p:spPr bwMode="auto">
          <a:xfrm>
            <a:off x="2693787" y="4128634"/>
            <a:ext cx="130974" cy="172213"/>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w 91"/>
              <a:gd name="T25" fmla="*/ 0 h 139"/>
              <a:gd name="T26" fmla="*/ 0 w 91"/>
              <a:gd name="T27" fmla="*/ 0 h 139"/>
              <a:gd name="T28" fmla="*/ 0 w 91"/>
              <a:gd name="T29" fmla="*/ 0 h 139"/>
              <a:gd name="T30" fmla="*/ 0 w 91"/>
              <a:gd name="T31" fmla="*/ 0 h 139"/>
              <a:gd name="T32" fmla="*/ 0 w 91"/>
              <a:gd name="T33" fmla="*/ 0 h 139"/>
              <a:gd name="T34" fmla="*/ 0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56" name="Freeform 429"/>
          <p:cNvSpPr>
            <a:spLocks/>
          </p:cNvSpPr>
          <p:nvPr/>
        </p:nvSpPr>
        <p:spPr bwMode="auto">
          <a:xfrm>
            <a:off x="2109439" y="4088882"/>
            <a:ext cx="174632" cy="59612"/>
          </a:xfrm>
          <a:custGeom>
            <a:avLst/>
            <a:gdLst>
              <a:gd name="T0" fmla="*/ 0 w 120"/>
              <a:gd name="T1" fmla="*/ 0 h 47"/>
              <a:gd name="T2" fmla="*/ 0 w 120"/>
              <a:gd name="T3" fmla="*/ 0 h 47"/>
              <a:gd name="T4" fmla="*/ 0 w 120"/>
              <a:gd name="T5" fmla="*/ 0 h 47"/>
              <a:gd name="T6" fmla="*/ 0 w 120"/>
              <a:gd name="T7" fmla="*/ 0 h 47"/>
              <a:gd name="T8" fmla="*/ 0 w 120"/>
              <a:gd name="T9" fmla="*/ 0 h 47"/>
              <a:gd name="T10" fmla="*/ 0 w 120"/>
              <a:gd name="T11" fmla="*/ 0 h 47"/>
              <a:gd name="T12" fmla="*/ 0 w 120"/>
              <a:gd name="T13" fmla="*/ 0 h 47"/>
              <a:gd name="T14" fmla="*/ 0 w 120"/>
              <a:gd name="T15" fmla="*/ 0 h 47"/>
              <a:gd name="T16" fmla="*/ 0 w 120"/>
              <a:gd name="T17" fmla="*/ 0 h 47"/>
              <a:gd name="T18" fmla="*/ 0 w 120"/>
              <a:gd name="T19" fmla="*/ 0 h 47"/>
              <a:gd name="T20" fmla="*/ 0 w 120"/>
              <a:gd name="T21" fmla="*/ 0 h 47"/>
              <a:gd name="T22" fmla="*/ 0 w 120"/>
              <a:gd name="T23" fmla="*/ 0 h 47"/>
              <a:gd name="T24" fmla="*/ 0 w 120"/>
              <a:gd name="T25" fmla="*/ 0 h 47"/>
              <a:gd name="T26" fmla="*/ 0 w 120"/>
              <a:gd name="T27" fmla="*/ 0 h 47"/>
              <a:gd name="T28" fmla="*/ 0 w 120"/>
              <a:gd name="T29" fmla="*/ 0 h 47"/>
              <a:gd name="T30" fmla="*/ 0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57" name="Line 430"/>
          <p:cNvSpPr>
            <a:spLocks noChangeShapeType="1"/>
          </p:cNvSpPr>
          <p:nvPr/>
        </p:nvSpPr>
        <p:spPr bwMode="auto">
          <a:xfrm>
            <a:off x="2693787" y="4012719"/>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58" name="Line 431"/>
          <p:cNvSpPr>
            <a:spLocks noChangeShapeType="1"/>
          </p:cNvSpPr>
          <p:nvPr/>
        </p:nvSpPr>
        <p:spPr bwMode="auto">
          <a:xfrm>
            <a:off x="2650129" y="3913357"/>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59" name="Line 432"/>
          <p:cNvSpPr>
            <a:spLocks noChangeShapeType="1"/>
          </p:cNvSpPr>
          <p:nvPr/>
        </p:nvSpPr>
        <p:spPr bwMode="auto">
          <a:xfrm>
            <a:off x="2650129" y="3857060"/>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60" name="Freeform 433"/>
          <p:cNvSpPr>
            <a:spLocks/>
          </p:cNvSpPr>
          <p:nvPr/>
        </p:nvSpPr>
        <p:spPr bwMode="auto">
          <a:xfrm>
            <a:off x="2438555" y="3837186"/>
            <a:ext cx="83958" cy="59612"/>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61" name="Freeform 434"/>
          <p:cNvSpPr>
            <a:spLocks/>
          </p:cNvSpPr>
          <p:nvPr/>
        </p:nvSpPr>
        <p:spPr bwMode="auto">
          <a:xfrm>
            <a:off x="2693787" y="4049142"/>
            <a:ext cx="23508" cy="2318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62" name="Freeform 435"/>
          <p:cNvSpPr>
            <a:spLocks/>
          </p:cNvSpPr>
          <p:nvPr/>
        </p:nvSpPr>
        <p:spPr bwMode="auto">
          <a:xfrm>
            <a:off x="2542663" y="3857060"/>
            <a:ext cx="26866" cy="19871"/>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63" name="Freeform 436"/>
          <p:cNvSpPr>
            <a:spLocks/>
          </p:cNvSpPr>
          <p:nvPr/>
        </p:nvSpPr>
        <p:spPr bwMode="auto">
          <a:xfrm>
            <a:off x="2693787" y="3953102"/>
            <a:ext cx="23508" cy="19871"/>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64" name="Line 437"/>
          <p:cNvSpPr>
            <a:spLocks noChangeShapeType="1"/>
          </p:cNvSpPr>
          <p:nvPr/>
        </p:nvSpPr>
        <p:spPr bwMode="auto">
          <a:xfrm flipH="1">
            <a:off x="2673638" y="3953098"/>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65" name="Line 438"/>
          <p:cNvSpPr>
            <a:spLocks noChangeShapeType="1"/>
          </p:cNvSpPr>
          <p:nvPr/>
        </p:nvSpPr>
        <p:spPr bwMode="auto">
          <a:xfrm>
            <a:off x="2673638" y="3936545"/>
            <a:ext cx="0" cy="16559"/>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66" name="Freeform 439"/>
          <p:cNvSpPr>
            <a:spLocks/>
          </p:cNvSpPr>
          <p:nvPr/>
        </p:nvSpPr>
        <p:spPr bwMode="auto">
          <a:xfrm>
            <a:off x="2629980" y="3876932"/>
            <a:ext cx="23508" cy="2318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67" name="Line 440"/>
          <p:cNvSpPr>
            <a:spLocks noChangeShapeType="1"/>
          </p:cNvSpPr>
          <p:nvPr/>
        </p:nvSpPr>
        <p:spPr bwMode="auto">
          <a:xfrm>
            <a:off x="2586321" y="3876927"/>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68" name="Freeform 441"/>
          <p:cNvSpPr>
            <a:spLocks/>
          </p:cNvSpPr>
          <p:nvPr/>
        </p:nvSpPr>
        <p:spPr bwMode="auto">
          <a:xfrm>
            <a:off x="2650129" y="3896801"/>
            <a:ext cx="23508" cy="19871"/>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69" name="Freeform 442"/>
          <p:cNvSpPr>
            <a:spLocks/>
          </p:cNvSpPr>
          <p:nvPr/>
        </p:nvSpPr>
        <p:spPr bwMode="auto">
          <a:xfrm>
            <a:off x="2885211" y="5705038"/>
            <a:ext cx="43658" cy="39742"/>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70" name="Freeform 443"/>
          <p:cNvSpPr>
            <a:spLocks/>
          </p:cNvSpPr>
          <p:nvPr/>
        </p:nvSpPr>
        <p:spPr bwMode="auto">
          <a:xfrm>
            <a:off x="2865062" y="5705048"/>
            <a:ext cx="26866" cy="19871"/>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71" name="Freeform 444"/>
          <p:cNvSpPr>
            <a:spLocks/>
          </p:cNvSpPr>
          <p:nvPr/>
        </p:nvSpPr>
        <p:spPr bwMode="auto">
          <a:xfrm>
            <a:off x="2519159" y="4877099"/>
            <a:ext cx="409715" cy="887561"/>
          </a:xfrm>
          <a:custGeom>
            <a:avLst/>
            <a:gdLst>
              <a:gd name="T0" fmla="*/ 0 w 284"/>
              <a:gd name="T1" fmla="*/ 0 h 708"/>
              <a:gd name="T2" fmla="*/ 0 w 284"/>
              <a:gd name="T3" fmla="*/ 0 h 708"/>
              <a:gd name="T4" fmla="*/ 0 w 284"/>
              <a:gd name="T5" fmla="*/ 0 h 708"/>
              <a:gd name="T6" fmla="*/ 0 w 284"/>
              <a:gd name="T7" fmla="*/ 0 h 708"/>
              <a:gd name="T8" fmla="*/ 0 w 284"/>
              <a:gd name="T9" fmla="*/ 0 h 708"/>
              <a:gd name="T10" fmla="*/ 0 w 284"/>
              <a:gd name="T11" fmla="*/ 0 h 708"/>
              <a:gd name="T12" fmla="*/ 0 w 284"/>
              <a:gd name="T13" fmla="*/ 0 h 708"/>
              <a:gd name="T14" fmla="*/ 0 w 284"/>
              <a:gd name="T15" fmla="*/ 0 h 708"/>
              <a:gd name="T16" fmla="*/ 0 w 284"/>
              <a:gd name="T17" fmla="*/ 0 h 708"/>
              <a:gd name="T18" fmla="*/ 0 w 284"/>
              <a:gd name="T19" fmla="*/ 0 h 708"/>
              <a:gd name="T20" fmla="*/ 0 w 284"/>
              <a:gd name="T21" fmla="*/ 0 h 708"/>
              <a:gd name="T22" fmla="*/ 0 w 284"/>
              <a:gd name="T23" fmla="*/ 0 h 708"/>
              <a:gd name="T24" fmla="*/ 0 w 284"/>
              <a:gd name="T25" fmla="*/ 0 h 708"/>
              <a:gd name="T26" fmla="*/ 0 w 284"/>
              <a:gd name="T27" fmla="*/ 0 h 708"/>
              <a:gd name="T28" fmla="*/ 0 w 284"/>
              <a:gd name="T29" fmla="*/ 0 h 708"/>
              <a:gd name="T30" fmla="*/ 0 w 284"/>
              <a:gd name="T31" fmla="*/ 0 h 708"/>
              <a:gd name="T32" fmla="*/ 0 w 284"/>
              <a:gd name="T33" fmla="*/ 0 h 708"/>
              <a:gd name="T34" fmla="*/ 0 w 284"/>
              <a:gd name="T35" fmla="*/ 0 h 708"/>
              <a:gd name="T36" fmla="*/ 0 w 284"/>
              <a:gd name="T37" fmla="*/ 0 h 708"/>
              <a:gd name="T38" fmla="*/ 0 w 284"/>
              <a:gd name="T39" fmla="*/ 0 h 708"/>
              <a:gd name="T40" fmla="*/ 0 w 284"/>
              <a:gd name="T41" fmla="*/ 0 h 708"/>
              <a:gd name="T42" fmla="*/ 0 w 284"/>
              <a:gd name="T43" fmla="*/ 0 h 708"/>
              <a:gd name="T44" fmla="*/ 0 w 284"/>
              <a:gd name="T45" fmla="*/ 0 h 708"/>
              <a:gd name="T46" fmla="*/ 0 w 284"/>
              <a:gd name="T47" fmla="*/ 0 h 708"/>
              <a:gd name="T48" fmla="*/ 0 w 284"/>
              <a:gd name="T49" fmla="*/ 0 h 708"/>
              <a:gd name="T50" fmla="*/ 0 w 284"/>
              <a:gd name="T51" fmla="*/ 0 h 708"/>
              <a:gd name="T52" fmla="*/ 0 w 284"/>
              <a:gd name="T53" fmla="*/ 0 h 708"/>
              <a:gd name="T54" fmla="*/ 0 w 284"/>
              <a:gd name="T55" fmla="*/ 0 h 708"/>
              <a:gd name="T56" fmla="*/ 0 w 284"/>
              <a:gd name="T57" fmla="*/ 0 h 708"/>
              <a:gd name="T58" fmla="*/ 0 w 284"/>
              <a:gd name="T59" fmla="*/ 0 h 708"/>
              <a:gd name="T60" fmla="*/ 0 w 284"/>
              <a:gd name="T61" fmla="*/ 0 h 708"/>
              <a:gd name="T62" fmla="*/ 0 w 284"/>
              <a:gd name="T63" fmla="*/ 0 h 708"/>
              <a:gd name="T64" fmla="*/ 0 w 284"/>
              <a:gd name="T65" fmla="*/ 0 h 708"/>
              <a:gd name="T66" fmla="*/ 0 w 284"/>
              <a:gd name="T67" fmla="*/ 0 h 708"/>
              <a:gd name="T68" fmla="*/ 0 w 284"/>
              <a:gd name="T69" fmla="*/ 0 h 708"/>
              <a:gd name="T70" fmla="*/ 0 w 284"/>
              <a:gd name="T71" fmla="*/ 0 h 708"/>
              <a:gd name="T72" fmla="*/ 0 w 284"/>
              <a:gd name="T73" fmla="*/ 0 h 708"/>
              <a:gd name="T74" fmla="*/ 0 w 284"/>
              <a:gd name="T75" fmla="*/ 0 h 708"/>
              <a:gd name="T76" fmla="*/ 0 w 284"/>
              <a:gd name="T77" fmla="*/ 0 h 708"/>
              <a:gd name="T78" fmla="*/ 0 w 284"/>
              <a:gd name="T79" fmla="*/ 0 h 708"/>
              <a:gd name="T80" fmla="*/ 0 w 284"/>
              <a:gd name="T81" fmla="*/ 0 h 708"/>
              <a:gd name="T82" fmla="*/ 0 w 284"/>
              <a:gd name="T83" fmla="*/ 0 h 708"/>
              <a:gd name="T84" fmla="*/ 0 w 284"/>
              <a:gd name="T85" fmla="*/ 0 h 708"/>
              <a:gd name="T86" fmla="*/ 0 w 284"/>
              <a:gd name="T87" fmla="*/ 0 h 708"/>
              <a:gd name="T88" fmla="*/ 0 w 284"/>
              <a:gd name="T89" fmla="*/ 0 h 708"/>
              <a:gd name="T90" fmla="*/ 0 w 284"/>
              <a:gd name="T91" fmla="*/ 0 h 708"/>
              <a:gd name="T92" fmla="*/ 0 w 284"/>
              <a:gd name="T93" fmla="*/ 0 h 708"/>
              <a:gd name="T94" fmla="*/ 0 w 284"/>
              <a:gd name="T95" fmla="*/ 0 h 708"/>
              <a:gd name="T96" fmla="*/ 0 w 284"/>
              <a:gd name="T97" fmla="*/ 0 h 708"/>
              <a:gd name="T98" fmla="*/ 0 w 284"/>
              <a:gd name="T99" fmla="*/ 0 h 708"/>
              <a:gd name="T100" fmla="*/ 0 w 284"/>
              <a:gd name="T101" fmla="*/ 0 h 708"/>
              <a:gd name="T102" fmla="*/ 0 w 284"/>
              <a:gd name="T103" fmla="*/ 0 h 708"/>
              <a:gd name="T104" fmla="*/ 0 w 284"/>
              <a:gd name="T105" fmla="*/ 0 h 708"/>
              <a:gd name="T106" fmla="*/ 0 w 284"/>
              <a:gd name="T107" fmla="*/ 0 h 708"/>
              <a:gd name="T108" fmla="*/ 0 w 284"/>
              <a:gd name="T109" fmla="*/ 0 h 708"/>
              <a:gd name="T110" fmla="*/ 0 w 284"/>
              <a:gd name="T111" fmla="*/ 0 h 708"/>
              <a:gd name="T112" fmla="*/ 0 w 284"/>
              <a:gd name="T113" fmla="*/ 0 h 708"/>
              <a:gd name="T114" fmla="*/ 0 w 284"/>
              <a:gd name="T115" fmla="*/ 0 h 708"/>
              <a:gd name="T116" fmla="*/ 0 w 284"/>
              <a:gd name="T117" fmla="*/ 0 h 708"/>
              <a:gd name="T118" fmla="*/ 0 w 284"/>
              <a:gd name="T119" fmla="*/ 0 h 708"/>
              <a:gd name="T120" fmla="*/ 0 w 284"/>
              <a:gd name="T121" fmla="*/ 0 h 708"/>
              <a:gd name="T122" fmla="*/ 0 w 284"/>
              <a:gd name="T123" fmla="*/ 0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72" name="Freeform 445"/>
          <p:cNvSpPr>
            <a:spLocks/>
          </p:cNvSpPr>
          <p:nvPr/>
        </p:nvSpPr>
        <p:spPr bwMode="auto">
          <a:xfrm>
            <a:off x="2717295" y="5801080"/>
            <a:ext cx="83958" cy="59612"/>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73" name="Freeform 446"/>
          <p:cNvSpPr>
            <a:spLocks/>
          </p:cNvSpPr>
          <p:nvPr/>
        </p:nvSpPr>
        <p:spPr bwMode="auto">
          <a:xfrm>
            <a:off x="2844917" y="5089044"/>
            <a:ext cx="110825" cy="135784"/>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74" name="Freeform 447"/>
          <p:cNvSpPr>
            <a:spLocks/>
          </p:cNvSpPr>
          <p:nvPr/>
        </p:nvSpPr>
        <p:spPr bwMode="auto">
          <a:xfrm>
            <a:off x="2673638" y="4817487"/>
            <a:ext cx="238441" cy="215267"/>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75" name="Freeform 448"/>
          <p:cNvSpPr>
            <a:spLocks/>
          </p:cNvSpPr>
          <p:nvPr/>
        </p:nvSpPr>
        <p:spPr bwMode="auto">
          <a:xfrm>
            <a:off x="2458710" y="4781057"/>
            <a:ext cx="235083" cy="1043215"/>
          </a:xfrm>
          <a:custGeom>
            <a:avLst/>
            <a:gdLst>
              <a:gd name="T0" fmla="*/ 0 w 165"/>
              <a:gd name="T1" fmla="*/ 0 h 830"/>
              <a:gd name="T2" fmla="*/ 0 w 165"/>
              <a:gd name="T3" fmla="*/ 0 h 830"/>
              <a:gd name="T4" fmla="*/ 0 w 165"/>
              <a:gd name="T5" fmla="*/ 0 h 830"/>
              <a:gd name="T6" fmla="*/ 0 w 165"/>
              <a:gd name="T7" fmla="*/ 0 h 830"/>
              <a:gd name="T8" fmla="*/ 0 w 165"/>
              <a:gd name="T9" fmla="*/ 0 h 830"/>
              <a:gd name="T10" fmla="*/ 0 w 165"/>
              <a:gd name="T11" fmla="*/ 0 h 830"/>
              <a:gd name="T12" fmla="*/ 0 w 165"/>
              <a:gd name="T13" fmla="*/ 0 h 830"/>
              <a:gd name="T14" fmla="*/ 0 w 165"/>
              <a:gd name="T15" fmla="*/ 0 h 830"/>
              <a:gd name="T16" fmla="*/ 0 w 165"/>
              <a:gd name="T17" fmla="*/ 0 h 830"/>
              <a:gd name="T18" fmla="*/ 0 w 165"/>
              <a:gd name="T19" fmla="*/ 0 h 830"/>
              <a:gd name="T20" fmla="*/ 0 w 165"/>
              <a:gd name="T21" fmla="*/ 0 h 830"/>
              <a:gd name="T22" fmla="*/ 0 w 165"/>
              <a:gd name="T23" fmla="*/ 0 h 830"/>
              <a:gd name="T24" fmla="*/ 0 w 165"/>
              <a:gd name="T25" fmla="*/ 0 h 830"/>
              <a:gd name="T26" fmla="*/ 0 w 165"/>
              <a:gd name="T27" fmla="*/ 0 h 830"/>
              <a:gd name="T28" fmla="*/ 0 w 165"/>
              <a:gd name="T29" fmla="*/ 0 h 830"/>
              <a:gd name="T30" fmla="*/ 0 w 165"/>
              <a:gd name="T31" fmla="*/ 0 h 830"/>
              <a:gd name="T32" fmla="*/ 0 w 165"/>
              <a:gd name="T33" fmla="*/ 0 h 830"/>
              <a:gd name="T34" fmla="*/ 0 w 165"/>
              <a:gd name="T35" fmla="*/ 0 h 830"/>
              <a:gd name="T36" fmla="*/ 0 w 165"/>
              <a:gd name="T37" fmla="*/ 0 h 830"/>
              <a:gd name="T38" fmla="*/ 0 w 165"/>
              <a:gd name="T39" fmla="*/ 0 h 830"/>
              <a:gd name="T40" fmla="*/ 0 w 165"/>
              <a:gd name="T41" fmla="*/ 0 h 830"/>
              <a:gd name="T42" fmla="*/ 0 w 165"/>
              <a:gd name="T43" fmla="*/ 0 h 830"/>
              <a:gd name="T44" fmla="*/ 0 w 165"/>
              <a:gd name="T45" fmla="*/ 0 h 830"/>
              <a:gd name="T46" fmla="*/ 0 w 165"/>
              <a:gd name="T47" fmla="*/ 0 h 830"/>
              <a:gd name="T48" fmla="*/ 0 w 165"/>
              <a:gd name="T49" fmla="*/ 0 h 830"/>
              <a:gd name="T50" fmla="*/ 0 w 165"/>
              <a:gd name="T51" fmla="*/ 0 h 830"/>
              <a:gd name="T52" fmla="*/ 0 w 165"/>
              <a:gd name="T53" fmla="*/ 0 h 830"/>
              <a:gd name="T54" fmla="*/ 0 w 165"/>
              <a:gd name="T55" fmla="*/ 0 h 830"/>
              <a:gd name="T56" fmla="*/ 0 w 165"/>
              <a:gd name="T57" fmla="*/ 0 h 830"/>
              <a:gd name="T58" fmla="*/ 0 w 165"/>
              <a:gd name="T59" fmla="*/ 0 h 830"/>
              <a:gd name="T60" fmla="*/ 0 w 165"/>
              <a:gd name="T61" fmla="*/ 0 h 830"/>
              <a:gd name="T62" fmla="*/ 0 w 165"/>
              <a:gd name="T63" fmla="*/ 0 h 830"/>
              <a:gd name="T64" fmla="*/ 0 w 165"/>
              <a:gd name="T65" fmla="*/ 0 h 830"/>
              <a:gd name="T66" fmla="*/ 0 w 165"/>
              <a:gd name="T67" fmla="*/ 0 h 830"/>
              <a:gd name="T68" fmla="*/ 0 w 165"/>
              <a:gd name="T69" fmla="*/ 0 h 830"/>
              <a:gd name="T70" fmla="*/ 0 w 165"/>
              <a:gd name="T71" fmla="*/ 0 h 830"/>
              <a:gd name="T72" fmla="*/ 0 w 165"/>
              <a:gd name="T73" fmla="*/ 0 h 830"/>
              <a:gd name="T74" fmla="*/ 0 w 165"/>
              <a:gd name="T75" fmla="*/ 0 h 830"/>
              <a:gd name="T76" fmla="*/ 0 w 165"/>
              <a:gd name="T77" fmla="*/ 0 h 830"/>
              <a:gd name="T78" fmla="*/ 0 w 165"/>
              <a:gd name="T79" fmla="*/ 0 h 830"/>
              <a:gd name="T80" fmla="*/ 0 w 165"/>
              <a:gd name="T81" fmla="*/ 0 h 830"/>
              <a:gd name="T82" fmla="*/ 0 w 165"/>
              <a:gd name="T83" fmla="*/ 0 h 830"/>
              <a:gd name="T84" fmla="*/ 0 w 165"/>
              <a:gd name="T85" fmla="*/ 0 h 830"/>
              <a:gd name="T86" fmla="*/ 0 w 165"/>
              <a:gd name="T87" fmla="*/ 0 h 830"/>
              <a:gd name="T88" fmla="*/ 0 w 165"/>
              <a:gd name="T89" fmla="*/ 0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76" name="Freeform 449"/>
          <p:cNvSpPr>
            <a:spLocks/>
          </p:cNvSpPr>
          <p:nvPr/>
        </p:nvSpPr>
        <p:spPr bwMode="auto">
          <a:xfrm>
            <a:off x="2673638" y="5784531"/>
            <a:ext cx="43658" cy="76171"/>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77" name="Freeform 450"/>
          <p:cNvSpPr>
            <a:spLocks/>
          </p:cNvSpPr>
          <p:nvPr/>
        </p:nvSpPr>
        <p:spPr bwMode="auto">
          <a:xfrm>
            <a:off x="2609830" y="5837510"/>
            <a:ext cx="63808" cy="39742"/>
          </a:xfrm>
          <a:custGeom>
            <a:avLst/>
            <a:gdLst>
              <a:gd name="T0" fmla="*/ 0 w 45"/>
              <a:gd name="T1" fmla="*/ 0 h 31"/>
              <a:gd name="T2" fmla="*/ 0 w 45"/>
              <a:gd name="T3" fmla="*/ 0 h 31"/>
              <a:gd name="T4" fmla="*/ 0 w 45"/>
              <a:gd name="T5" fmla="*/ 0 h 31"/>
              <a:gd name="T6" fmla="*/ 0 w 45"/>
              <a:gd name="T7" fmla="*/ 0 h 31"/>
              <a:gd name="T8" fmla="*/ 0 w 45"/>
              <a:gd name="T9" fmla="*/ 0 h 31"/>
              <a:gd name="T10" fmla="*/ 0 w 45"/>
              <a:gd name="T11" fmla="*/ 0 h 31"/>
              <a:gd name="T12" fmla="*/ 0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78" name="Freeform 451"/>
          <p:cNvSpPr>
            <a:spLocks/>
          </p:cNvSpPr>
          <p:nvPr/>
        </p:nvSpPr>
        <p:spPr bwMode="auto">
          <a:xfrm>
            <a:off x="2499004" y="5648737"/>
            <a:ext cx="26866" cy="39742"/>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79" name="Freeform 452"/>
          <p:cNvSpPr>
            <a:spLocks/>
          </p:cNvSpPr>
          <p:nvPr/>
        </p:nvSpPr>
        <p:spPr bwMode="auto">
          <a:xfrm>
            <a:off x="2499004" y="5512954"/>
            <a:ext cx="26866" cy="39742"/>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80" name="Freeform 453"/>
          <p:cNvSpPr>
            <a:spLocks/>
          </p:cNvSpPr>
          <p:nvPr/>
        </p:nvSpPr>
        <p:spPr bwMode="auto">
          <a:xfrm>
            <a:off x="2482213" y="5456653"/>
            <a:ext cx="23508" cy="36430"/>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81" name="Freeform 454"/>
          <p:cNvSpPr>
            <a:spLocks/>
          </p:cNvSpPr>
          <p:nvPr/>
        </p:nvSpPr>
        <p:spPr bwMode="auto">
          <a:xfrm>
            <a:off x="2569529" y="5784531"/>
            <a:ext cx="20150" cy="19871"/>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82" name="Freeform 455"/>
          <p:cNvSpPr>
            <a:spLocks/>
          </p:cNvSpPr>
          <p:nvPr/>
        </p:nvSpPr>
        <p:spPr bwMode="auto">
          <a:xfrm>
            <a:off x="2717295" y="5877261"/>
            <a:ext cx="20150" cy="2318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83" name="Freeform 456"/>
          <p:cNvSpPr>
            <a:spLocks/>
          </p:cNvSpPr>
          <p:nvPr/>
        </p:nvSpPr>
        <p:spPr bwMode="auto">
          <a:xfrm>
            <a:off x="3791963" y="2509156"/>
            <a:ext cx="214933" cy="135784"/>
          </a:xfrm>
          <a:custGeom>
            <a:avLst/>
            <a:gdLst>
              <a:gd name="T0" fmla="*/ 0 w 150"/>
              <a:gd name="T1" fmla="*/ 0 h 109"/>
              <a:gd name="T2" fmla="*/ 0 w 150"/>
              <a:gd name="T3" fmla="*/ 0 h 109"/>
              <a:gd name="T4" fmla="*/ 0 w 150"/>
              <a:gd name="T5" fmla="*/ 0 h 109"/>
              <a:gd name="T6" fmla="*/ 0 w 150"/>
              <a:gd name="T7" fmla="*/ 0 h 109"/>
              <a:gd name="T8" fmla="*/ 0 w 150"/>
              <a:gd name="T9" fmla="*/ 0 h 109"/>
              <a:gd name="T10" fmla="*/ 0 w 150"/>
              <a:gd name="T11" fmla="*/ 0 h 109"/>
              <a:gd name="T12" fmla="*/ 0 w 150"/>
              <a:gd name="T13" fmla="*/ 0 h 109"/>
              <a:gd name="T14" fmla="*/ 0 w 150"/>
              <a:gd name="T15" fmla="*/ 0 h 109"/>
              <a:gd name="T16" fmla="*/ 0 w 150"/>
              <a:gd name="T17" fmla="*/ 0 h 109"/>
              <a:gd name="T18" fmla="*/ 0 w 150"/>
              <a:gd name="T19" fmla="*/ 0 h 109"/>
              <a:gd name="T20" fmla="*/ 0 w 150"/>
              <a:gd name="T21" fmla="*/ 0 h 109"/>
              <a:gd name="T22" fmla="*/ 0 w 150"/>
              <a:gd name="T23" fmla="*/ 0 h 109"/>
              <a:gd name="T24" fmla="*/ 0 w 150"/>
              <a:gd name="T25" fmla="*/ 0 h 109"/>
              <a:gd name="T26" fmla="*/ 0 w 150"/>
              <a:gd name="T27" fmla="*/ 0 h 109"/>
              <a:gd name="T28" fmla="*/ 0 w 150"/>
              <a:gd name="T29" fmla="*/ 0 h 109"/>
              <a:gd name="T30" fmla="*/ 0 w 150"/>
              <a:gd name="T31" fmla="*/ 0 h 109"/>
              <a:gd name="T32" fmla="*/ 0 w 150"/>
              <a:gd name="T33" fmla="*/ 0 h 109"/>
              <a:gd name="T34" fmla="*/ 0 w 150"/>
              <a:gd name="T35" fmla="*/ 0 h 109"/>
              <a:gd name="T36" fmla="*/ 0 w 150"/>
              <a:gd name="T37" fmla="*/ 0 h 109"/>
              <a:gd name="T38" fmla="*/ 0 w 150"/>
              <a:gd name="T39" fmla="*/ 0 h 109"/>
              <a:gd name="T40" fmla="*/ 0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84" name="Freeform 457"/>
          <p:cNvSpPr>
            <a:spLocks/>
          </p:cNvSpPr>
          <p:nvPr/>
        </p:nvSpPr>
        <p:spPr bwMode="auto">
          <a:xfrm>
            <a:off x="3815467" y="3936539"/>
            <a:ext cx="171274" cy="115913"/>
          </a:xfrm>
          <a:custGeom>
            <a:avLst/>
            <a:gdLst>
              <a:gd name="T0" fmla="*/ 0 w 120"/>
              <a:gd name="T1" fmla="*/ 0 h 93"/>
              <a:gd name="T2" fmla="*/ 0 w 120"/>
              <a:gd name="T3" fmla="*/ 0 h 93"/>
              <a:gd name="T4" fmla="*/ 0 w 120"/>
              <a:gd name="T5" fmla="*/ 0 h 93"/>
              <a:gd name="T6" fmla="*/ 0 w 120"/>
              <a:gd name="T7" fmla="*/ 0 h 93"/>
              <a:gd name="T8" fmla="*/ 0 w 120"/>
              <a:gd name="T9" fmla="*/ 0 h 93"/>
              <a:gd name="T10" fmla="*/ 0 w 120"/>
              <a:gd name="T11" fmla="*/ 0 h 93"/>
              <a:gd name="T12" fmla="*/ 0 w 120"/>
              <a:gd name="T13" fmla="*/ 0 h 93"/>
              <a:gd name="T14" fmla="*/ 0 w 120"/>
              <a:gd name="T15" fmla="*/ 0 h 93"/>
              <a:gd name="T16" fmla="*/ 0 w 120"/>
              <a:gd name="T17" fmla="*/ 0 h 93"/>
              <a:gd name="T18" fmla="*/ 0 w 120"/>
              <a:gd name="T19" fmla="*/ 0 h 93"/>
              <a:gd name="T20" fmla="*/ 0 w 120"/>
              <a:gd name="T21" fmla="*/ 0 h 93"/>
              <a:gd name="T22" fmla="*/ 0 w 120"/>
              <a:gd name="T23" fmla="*/ 0 h 93"/>
              <a:gd name="T24" fmla="*/ 0 w 120"/>
              <a:gd name="T25" fmla="*/ 0 h 93"/>
              <a:gd name="T26" fmla="*/ 0 w 120"/>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85" name="Freeform 458"/>
          <p:cNvSpPr>
            <a:spLocks/>
          </p:cNvSpPr>
          <p:nvPr/>
        </p:nvSpPr>
        <p:spPr bwMode="auto">
          <a:xfrm>
            <a:off x="3986746" y="4128626"/>
            <a:ext cx="87317" cy="112601"/>
          </a:xfrm>
          <a:custGeom>
            <a:avLst/>
            <a:gdLst>
              <a:gd name="T0" fmla="*/ 0 w 61"/>
              <a:gd name="T1" fmla="*/ 0 h 93"/>
              <a:gd name="T2" fmla="*/ 0 w 61"/>
              <a:gd name="T3" fmla="*/ 0 h 93"/>
              <a:gd name="T4" fmla="*/ 0 w 61"/>
              <a:gd name="T5" fmla="*/ 0 h 93"/>
              <a:gd name="T6" fmla="*/ 0 w 61"/>
              <a:gd name="T7" fmla="*/ 0 h 93"/>
              <a:gd name="T8" fmla="*/ 0 w 61"/>
              <a:gd name="T9" fmla="*/ 0 h 93"/>
              <a:gd name="T10" fmla="*/ 0 w 61"/>
              <a:gd name="T11" fmla="*/ 0 h 93"/>
              <a:gd name="T12" fmla="*/ 0 w 61"/>
              <a:gd name="T13" fmla="*/ 0 h 93"/>
              <a:gd name="T14" fmla="*/ 0 w 61"/>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86" name="Freeform 459"/>
          <p:cNvSpPr>
            <a:spLocks/>
          </p:cNvSpPr>
          <p:nvPr/>
        </p:nvSpPr>
        <p:spPr bwMode="auto">
          <a:xfrm>
            <a:off x="4074058" y="4069017"/>
            <a:ext cx="130974" cy="172213"/>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87" name="Freeform 460"/>
          <p:cNvSpPr>
            <a:spLocks/>
          </p:cNvSpPr>
          <p:nvPr/>
        </p:nvSpPr>
        <p:spPr bwMode="auto">
          <a:xfrm>
            <a:off x="3939729" y="4108760"/>
            <a:ext cx="67167" cy="79483"/>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88" name="Freeform 461"/>
          <p:cNvSpPr>
            <a:spLocks/>
          </p:cNvSpPr>
          <p:nvPr/>
        </p:nvSpPr>
        <p:spPr bwMode="auto">
          <a:xfrm>
            <a:off x="3875922" y="4032581"/>
            <a:ext cx="198141" cy="135784"/>
          </a:xfrm>
          <a:custGeom>
            <a:avLst/>
            <a:gdLst>
              <a:gd name="T0" fmla="*/ 0 w 136"/>
              <a:gd name="T1" fmla="*/ 0 h 109"/>
              <a:gd name="T2" fmla="*/ 0 w 136"/>
              <a:gd name="T3" fmla="*/ 0 h 109"/>
              <a:gd name="T4" fmla="*/ 0 w 136"/>
              <a:gd name="T5" fmla="*/ 0 h 109"/>
              <a:gd name="T6" fmla="*/ 0 w 136"/>
              <a:gd name="T7" fmla="*/ 0 h 109"/>
              <a:gd name="T8" fmla="*/ 0 w 136"/>
              <a:gd name="T9" fmla="*/ 0 h 109"/>
              <a:gd name="T10" fmla="*/ 0 w 136"/>
              <a:gd name="T11" fmla="*/ 0 h 109"/>
              <a:gd name="T12" fmla="*/ 0 w 136"/>
              <a:gd name="T13" fmla="*/ 0 h 109"/>
              <a:gd name="T14" fmla="*/ 0 w 136"/>
              <a:gd name="T15" fmla="*/ 0 h 109"/>
              <a:gd name="T16" fmla="*/ 0 w 136"/>
              <a:gd name="T17" fmla="*/ 0 h 109"/>
              <a:gd name="T18" fmla="*/ 0 w 136"/>
              <a:gd name="T19" fmla="*/ 0 h 109"/>
              <a:gd name="T20" fmla="*/ 0 w 136"/>
              <a:gd name="T21" fmla="*/ 0 h 109"/>
              <a:gd name="T22" fmla="*/ 0 w 136"/>
              <a:gd name="T23" fmla="*/ 0 h 109"/>
              <a:gd name="T24" fmla="*/ 0 w 136"/>
              <a:gd name="T25" fmla="*/ 0 h 109"/>
              <a:gd name="T26" fmla="*/ 0 w 136"/>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89" name="Freeform 462"/>
          <p:cNvSpPr>
            <a:spLocks/>
          </p:cNvSpPr>
          <p:nvPr/>
        </p:nvSpPr>
        <p:spPr bwMode="auto">
          <a:xfrm>
            <a:off x="3832264" y="4032581"/>
            <a:ext cx="90675" cy="36430"/>
          </a:xfrm>
          <a:custGeom>
            <a:avLst/>
            <a:gdLst>
              <a:gd name="T0" fmla="*/ 0 w 61"/>
              <a:gd name="T1" fmla="*/ 0 h 32"/>
              <a:gd name="T2" fmla="*/ 0 w 61"/>
              <a:gd name="T3" fmla="*/ 0 h 32"/>
              <a:gd name="T4" fmla="*/ 0 w 61"/>
              <a:gd name="T5" fmla="*/ 0 h 32"/>
              <a:gd name="T6" fmla="*/ 0 w 61"/>
              <a:gd name="T7" fmla="*/ 0 h 32"/>
              <a:gd name="T8" fmla="*/ 0 w 61"/>
              <a:gd name="T9" fmla="*/ 0 h 32"/>
              <a:gd name="T10" fmla="*/ 0 w 61"/>
              <a:gd name="T11" fmla="*/ 0 h 32"/>
              <a:gd name="T12" fmla="*/ 0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90" name="Freeform 463"/>
          <p:cNvSpPr>
            <a:spLocks/>
          </p:cNvSpPr>
          <p:nvPr/>
        </p:nvSpPr>
        <p:spPr bwMode="auto">
          <a:xfrm>
            <a:off x="3832264" y="3992844"/>
            <a:ext cx="70525" cy="19871"/>
          </a:xfrm>
          <a:custGeom>
            <a:avLst/>
            <a:gdLst>
              <a:gd name="T0" fmla="*/ 0 w 46"/>
              <a:gd name="T1" fmla="*/ 0 h 17"/>
              <a:gd name="T2" fmla="*/ 0 w 46"/>
              <a:gd name="T3" fmla="*/ 0 h 17"/>
              <a:gd name="T4" fmla="*/ 0 w 46"/>
              <a:gd name="T5" fmla="*/ 0 h 17"/>
              <a:gd name="T6" fmla="*/ 0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91" name="Freeform 464"/>
          <p:cNvSpPr>
            <a:spLocks/>
          </p:cNvSpPr>
          <p:nvPr/>
        </p:nvSpPr>
        <p:spPr bwMode="auto">
          <a:xfrm>
            <a:off x="3855767" y="3661664"/>
            <a:ext cx="305608" cy="331179"/>
          </a:xfrm>
          <a:custGeom>
            <a:avLst/>
            <a:gdLst>
              <a:gd name="T0" fmla="*/ 0 w 210"/>
              <a:gd name="T1" fmla="*/ 0 h 263"/>
              <a:gd name="T2" fmla="*/ 0 w 210"/>
              <a:gd name="T3" fmla="*/ 0 h 263"/>
              <a:gd name="T4" fmla="*/ 0 w 210"/>
              <a:gd name="T5" fmla="*/ 0 h 263"/>
              <a:gd name="T6" fmla="*/ 0 w 210"/>
              <a:gd name="T7" fmla="*/ 0 h 263"/>
              <a:gd name="T8" fmla="*/ 0 w 210"/>
              <a:gd name="T9" fmla="*/ 0 h 263"/>
              <a:gd name="T10" fmla="*/ 0 w 210"/>
              <a:gd name="T11" fmla="*/ 0 h 263"/>
              <a:gd name="T12" fmla="*/ 0 w 210"/>
              <a:gd name="T13" fmla="*/ 0 h 263"/>
              <a:gd name="T14" fmla="*/ 0 w 210"/>
              <a:gd name="T15" fmla="*/ 0 h 263"/>
              <a:gd name="T16" fmla="*/ 0 w 210"/>
              <a:gd name="T17" fmla="*/ 0 h 263"/>
              <a:gd name="T18" fmla="*/ 0 w 210"/>
              <a:gd name="T19" fmla="*/ 0 h 263"/>
              <a:gd name="T20" fmla="*/ 0 w 210"/>
              <a:gd name="T21" fmla="*/ 0 h 263"/>
              <a:gd name="T22" fmla="*/ 0 w 210"/>
              <a:gd name="T23" fmla="*/ 0 h 263"/>
              <a:gd name="T24" fmla="*/ 0 w 210"/>
              <a:gd name="T25" fmla="*/ 0 h 263"/>
              <a:gd name="T26" fmla="*/ 0 w 210"/>
              <a:gd name="T27" fmla="*/ 0 h 263"/>
              <a:gd name="T28" fmla="*/ 0 w 210"/>
              <a:gd name="T29" fmla="*/ 0 h 263"/>
              <a:gd name="T30" fmla="*/ 0 w 210"/>
              <a:gd name="T31" fmla="*/ 0 h 263"/>
              <a:gd name="T32" fmla="*/ 0 w 210"/>
              <a:gd name="T33" fmla="*/ 0 h 263"/>
              <a:gd name="T34" fmla="*/ 0 w 210"/>
              <a:gd name="T35" fmla="*/ 0 h 263"/>
              <a:gd name="T36" fmla="*/ 0 w 210"/>
              <a:gd name="T37" fmla="*/ 0 h 263"/>
              <a:gd name="T38" fmla="*/ 0 w 210"/>
              <a:gd name="T39" fmla="*/ 0 h 263"/>
              <a:gd name="T40" fmla="*/ 0 w 210"/>
              <a:gd name="T41" fmla="*/ 0 h 263"/>
              <a:gd name="T42" fmla="*/ 0 w 210"/>
              <a:gd name="T43" fmla="*/ 0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92" name="Freeform 465"/>
          <p:cNvSpPr>
            <a:spLocks/>
          </p:cNvSpPr>
          <p:nvPr/>
        </p:nvSpPr>
        <p:spPr bwMode="auto">
          <a:xfrm>
            <a:off x="3963233" y="3721279"/>
            <a:ext cx="433224" cy="367609"/>
          </a:xfrm>
          <a:custGeom>
            <a:avLst/>
            <a:gdLst>
              <a:gd name="T0" fmla="*/ 0 w 299"/>
              <a:gd name="T1" fmla="*/ 0 h 293"/>
              <a:gd name="T2" fmla="*/ 0 w 299"/>
              <a:gd name="T3" fmla="*/ 0 h 293"/>
              <a:gd name="T4" fmla="*/ 0 w 299"/>
              <a:gd name="T5" fmla="*/ 0 h 293"/>
              <a:gd name="T6" fmla="*/ 0 w 299"/>
              <a:gd name="T7" fmla="*/ 0 h 293"/>
              <a:gd name="T8" fmla="*/ 0 w 299"/>
              <a:gd name="T9" fmla="*/ 0 h 293"/>
              <a:gd name="T10" fmla="*/ 0 w 299"/>
              <a:gd name="T11" fmla="*/ 0 h 293"/>
              <a:gd name="T12" fmla="*/ 0 w 299"/>
              <a:gd name="T13" fmla="*/ 0 h 293"/>
              <a:gd name="T14" fmla="*/ 0 w 299"/>
              <a:gd name="T15" fmla="*/ 0 h 293"/>
              <a:gd name="T16" fmla="*/ 0 w 299"/>
              <a:gd name="T17" fmla="*/ 0 h 293"/>
              <a:gd name="T18" fmla="*/ 0 w 299"/>
              <a:gd name="T19" fmla="*/ 0 h 293"/>
              <a:gd name="T20" fmla="*/ 0 w 299"/>
              <a:gd name="T21" fmla="*/ 0 h 293"/>
              <a:gd name="T22" fmla="*/ 0 w 299"/>
              <a:gd name="T23" fmla="*/ 0 h 293"/>
              <a:gd name="T24" fmla="*/ 0 w 299"/>
              <a:gd name="T25" fmla="*/ 0 h 293"/>
              <a:gd name="T26" fmla="*/ 0 w 299"/>
              <a:gd name="T27" fmla="*/ 0 h 293"/>
              <a:gd name="T28" fmla="*/ 0 w 299"/>
              <a:gd name="T29" fmla="*/ 0 h 293"/>
              <a:gd name="T30" fmla="*/ 0 w 299"/>
              <a:gd name="T31" fmla="*/ 0 h 293"/>
              <a:gd name="T32" fmla="*/ 0 w 299"/>
              <a:gd name="T33" fmla="*/ 0 h 293"/>
              <a:gd name="T34" fmla="*/ 0 w 299"/>
              <a:gd name="T35" fmla="*/ 0 h 293"/>
              <a:gd name="T36" fmla="*/ 0 w 299"/>
              <a:gd name="T37" fmla="*/ 0 h 293"/>
              <a:gd name="T38" fmla="*/ 0 w 299"/>
              <a:gd name="T39" fmla="*/ 0 h 293"/>
              <a:gd name="T40" fmla="*/ 0 w 299"/>
              <a:gd name="T41" fmla="*/ 0 h 293"/>
              <a:gd name="T42" fmla="*/ 0 w 299"/>
              <a:gd name="T43" fmla="*/ 0 h 293"/>
              <a:gd name="T44" fmla="*/ 0 w 299"/>
              <a:gd name="T45" fmla="*/ 0 h 293"/>
              <a:gd name="T46" fmla="*/ 0 w 299"/>
              <a:gd name="T47" fmla="*/ 0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93" name="Freeform 466"/>
          <p:cNvSpPr>
            <a:spLocks/>
          </p:cNvSpPr>
          <p:nvPr/>
        </p:nvSpPr>
        <p:spPr bwMode="auto">
          <a:xfrm>
            <a:off x="4134512" y="3972969"/>
            <a:ext cx="194783" cy="155654"/>
          </a:xfrm>
          <a:custGeom>
            <a:avLst/>
            <a:gdLst>
              <a:gd name="T0" fmla="*/ 0 w 136"/>
              <a:gd name="T1" fmla="*/ 0 h 124"/>
              <a:gd name="T2" fmla="*/ 0 w 136"/>
              <a:gd name="T3" fmla="*/ 0 h 124"/>
              <a:gd name="T4" fmla="*/ 0 w 136"/>
              <a:gd name="T5" fmla="*/ 0 h 124"/>
              <a:gd name="T6" fmla="*/ 0 w 136"/>
              <a:gd name="T7" fmla="*/ 0 h 124"/>
              <a:gd name="T8" fmla="*/ 0 w 136"/>
              <a:gd name="T9" fmla="*/ 0 h 124"/>
              <a:gd name="T10" fmla="*/ 0 w 136"/>
              <a:gd name="T11" fmla="*/ 0 h 124"/>
              <a:gd name="T12" fmla="*/ 0 w 136"/>
              <a:gd name="T13" fmla="*/ 0 h 124"/>
              <a:gd name="T14" fmla="*/ 0 w 136"/>
              <a:gd name="T15" fmla="*/ 0 h 124"/>
              <a:gd name="T16" fmla="*/ 0 w 136"/>
              <a:gd name="T17" fmla="*/ 0 h 124"/>
              <a:gd name="T18" fmla="*/ 0 w 136"/>
              <a:gd name="T19" fmla="*/ 0 h 124"/>
              <a:gd name="T20" fmla="*/ 0 w 136"/>
              <a:gd name="T21" fmla="*/ 0 h 124"/>
              <a:gd name="T22" fmla="*/ 0 w 136"/>
              <a:gd name="T23" fmla="*/ 0 h 124"/>
              <a:gd name="T24" fmla="*/ 0 w 136"/>
              <a:gd name="T25" fmla="*/ 0 h 124"/>
              <a:gd name="T26" fmla="*/ 0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94" name="Freeform 467"/>
          <p:cNvSpPr>
            <a:spLocks/>
          </p:cNvSpPr>
          <p:nvPr/>
        </p:nvSpPr>
        <p:spPr bwMode="auto">
          <a:xfrm>
            <a:off x="2865067" y="4201493"/>
            <a:ext cx="90675" cy="79483"/>
          </a:xfrm>
          <a:custGeom>
            <a:avLst/>
            <a:gdLst>
              <a:gd name="T0" fmla="*/ 0 w 60"/>
              <a:gd name="T1" fmla="*/ 0 h 62"/>
              <a:gd name="T2" fmla="*/ 0 w 60"/>
              <a:gd name="T3" fmla="*/ 0 h 62"/>
              <a:gd name="T4" fmla="*/ 0 w 60"/>
              <a:gd name="T5" fmla="*/ 0 h 62"/>
              <a:gd name="T6" fmla="*/ 0 w 60"/>
              <a:gd name="T7" fmla="*/ 0 h 62"/>
              <a:gd name="T8" fmla="*/ 0 w 60"/>
              <a:gd name="T9" fmla="*/ 0 h 62"/>
              <a:gd name="T10" fmla="*/ 0 w 60"/>
              <a:gd name="T11" fmla="*/ 0 h 62"/>
              <a:gd name="T12" fmla="*/ 0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95" name="Freeform 468"/>
          <p:cNvSpPr>
            <a:spLocks/>
          </p:cNvSpPr>
          <p:nvPr/>
        </p:nvSpPr>
        <p:spPr bwMode="auto">
          <a:xfrm>
            <a:off x="3704645" y="3972969"/>
            <a:ext cx="26866" cy="39742"/>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96" name="Freeform 469"/>
          <p:cNvSpPr>
            <a:spLocks/>
          </p:cNvSpPr>
          <p:nvPr/>
        </p:nvSpPr>
        <p:spPr bwMode="auto">
          <a:xfrm>
            <a:off x="5037900" y="4396879"/>
            <a:ext cx="47017" cy="39742"/>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97" name="Freeform 470"/>
          <p:cNvSpPr>
            <a:spLocks/>
          </p:cNvSpPr>
          <p:nvPr/>
        </p:nvSpPr>
        <p:spPr bwMode="auto">
          <a:xfrm>
            <a:off x="4826322" y="4529351"/>
            <a:ext cx="298890" cy="251696"/>
          </a:xfrm>
          <a:custGeom>
            <a:avLst/>
            <a:gdLst>
              <a:gd name="T0" fmla="*/ 0 w 209"/>
              <a:gd name="T1" fmla="*/ 0 h 202"/>
              <a:gd name="T2" fmla="*/ 0 w 209"/>
              <a:gd name="T3" fmla="*/ 0 h 202"/>
              <a:gd name="T4" fmla="*/ 0 w 209"/>
              <a:gd name="T5" fmla="*/ 0 h 202"/>
              <a:gd name="T6" fmla="*/ 0 w 209"/>
              <a:gd name="T7" fmla="*/ 0 h 202"/>
              <a:gd name="T8" fmla="*/ 0 w 209"/>
              <a:gd name="T9" fmla="*/ 0 h 202"/>
              <a:gd name="T10" fmla="*/ 0 w 209"/>
              <a:gd name="T11" fmla="*/ 0 h 202"/>
              <a:gd name="T12" fmla="*/ 0 w 209"/>
              <a:gd name="T13" fmla="*/ 0 h 202"/>
              <a:gd name="T14" fmla="*/ 0 w 209"/>
              <a:gd name="T15" fmla="*/ 0 h 202"/>
              <a:gd name="T16" fmla="*/ 0 w 209"/>
              <a:gd name="T17" fmla="*/ 0 h 202"/>
              <a:gd name="T18" fmla="*/ 0 w 209"/>
              <a:gd name="T19" fmla="*/ 0 h 202"/>
              <a:gd name="T20" fmla="*/ 0 w 209"/>
              <a:gd name="T21" fmla="*/ 0 h 202"/>
              <a:gd name="T22" fmla="*/ 0 w 209"/>
              <a:gd name="T23" fmla="*/ 0 h 202"/>
              <a:gd name="T24" fmla="*/ 0 w 209"/>
              <a:gd name="T25" fmla="*/ 0 h 202"/>
              <a:gd name="T26" fmla="*/ 0 w 209"/>
              <a:gd name="T27" fmla="*/ 0 h 202"/>
              <a:gd name="T28" fmla="*/ 0 w 209"/>
              <a:gd name="T29" fmla="*/ 0 h 202"/>
              <a:gd name="T30" fmla="*/ 0 w 209"/>
              <a:gd name="T31" fmla="*/ 0 h 202"/>
              <a:gd name="T32" fmla="*/ 0 w 209"/>
              <a:gd name="T33" fmla="*/ 0 h 202"/>
              <a:gd name="T34" fmla="*/ 0 w 209"/>
              <a:gd name="T35" fmla="*/ 0 h 202"/>
              <a:gd name="T36" fmla="*/ 0 w 209"/>
              <a:gd name="T37" fmla="*/ 0 h 202"/>
              <a:gd name="T38" fmla="*/ 0 w 209"/>
              <a:gd name="T39" fmla="*/ 0 h 202"/>
              <a:gd name="T40" fmla="*/ 0 w 209"/>
              <a:gd name="T41" fmla="*/ 0 h 202"/>
              <a:gd name="T42" fmla="*/ 0 w 209"/>
              <a:gd name="T43" fmla="*/ 0 h 202"/>
              <a:gd name="T44" fmla="*/ 0 w 209"/>
              <a:gd name="T45" fmla="*/ 0 h 202"/>
              <a:gd name="T46" fmla="*/ 0 w 209"/>
              <a:gd name="T47" fmla="*/ 0 h 202"/>
              <a:gd name="T48" fmla="*/ 0 w 209"/>
              <a:gd name="T49" fmla="*/ 0 h 202"/>
              <a:gd name="T50" fmla="*/ 0 w 209"/>
              <a:gd name="T51" fmla="*/ 0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98" name="Freeform 471"/>
          <p:cNvSpPr>
            <a:spLocks/>
          </p:cNvSpPr>
          <p:nvPr/>
        </p:nvSpPr>
        <p:spPr bwMode="auto">
          <a:xfrm>
            <a:off x="4587886" y="4473060"/>
            <a:ext cx="302249" cy="307997"/>
          </a:xfrm>
          <a:custGeom>
            <a:avLst/>
            <a:gdLst>
              <a:gd name="T0" fmla="*/ 0 w 209"/>
              <a:gd name="T1" fmla="*/ 0 h 248"/>
              <a:gd name="T2" fmla="*/ 0 w 209"/>
              <a:gd name="T3" fmla="*/ 0 h 248"/>
              <a:gd name="T4" fmla="*/ 0 w 209"/>
              <a:gd name="T5" fmla="*/ 0 h 248"/>
              <a:gd name="T6" fmla="*/ 0 w 209"/>
              <a:gd name="T7" fmla="*/ 0 h 248"/>
              <a:gd name="T8" fmla="*/ 0 w 209"/>
              <a:gd name="T9" fmla="*/ 0 h 248"/>
              <a:gd name="T10" fmla="*/ 0 w 209"/>
              <a:gd name="T11" fmla="*/ 0 h 248"/>
              <a:gd name="T12" fmla="*/ 0 w 209"/>
              <a:gd name="T13" fmla="*/ 0 h 248"/>
              <a:gd name="T14" fmla="*/ 0 w 209"/>
              <a:gd name="T15" fmla="*/ 0 h 248"/>
              <a:gd name="T16" fmla="*/ 0 w 209"/>
              <a:gd name="T17" fmla="*/ 0 h 248"/>
              <a:gd name="T18" fmla="*/ 0 w 209"/>
              <a:gd name="T19" fmla="*/ 0 h 248"/>
              <a:gd name="T20" fmla="*/ 0 w 209"/>
              <a:gd name="T21" fmla="*/ 0 h 248"/>
              <a:gd name="T22" fmla="*/ 0 w 209"/>
              <a:gd name="T23" fmla="*/ 0 h 248"/>
              <a:gd name="T24" fmla="*/ 0 w 209"/>
              <a:gd name="T25" fmla="*/ 0 h 248"/>
              <a:gd name="T26" fmla="*/ 0 w 209"/>
              <a:gd name="T27" fmla="*/ 0 h 248"/>
              <a:gd name="T28" fmla="*/ 0 w 209"/>
              <a:gd name="T29" fmla="*/ 0 h 248"/>
              <a:gd name="T30" fmla="*/ 0 w 209"/>
              <a:gd name="T31" fmla="*/ 0 h 248"/>
              <a:gd name="T32" fmla="*/ 0 w 209"/>
              <a:gd name="T33" fmla="*/ 0 h 248"/>
              <a:gd name="T34" fmla="*/ 0 w 209"/>
              <a:gd name="T35" fmla="*/ 0 h 248"/>
              <a:gd name="T36" fmla="*/ 0 w 209"/>
              <a:gd name="T37" fmla="*/ 0 h 248"/>
              <a:gd name="T38" fmla="*/ 0 w 209"/>
              <a:gd name="T39" fmla="*/ 0 h 248"/>
              <a:gd name="T40" fmla="*/ 0 w 209"/>
              <a:gd name="T41" fmla="*/ 0 h 248"/>
              <a:gd name="T42" fmla="*/ 0 w 209"/>
              <a:gd name="T43" fmla="*/ 0 h 248"/>
              <a:gd name="T44" fmla="*/ 0 w 209"/>
              <a:gd name="T45" fmla="*/ 0 h 248"/>
              <a:gd name="T46" fmla="*/ 0 w 209"/>
              <a:gd name="T47" fmla="*/ 0 h 248"/>
              <a:gd name="T48" fmla="*/ 0 w 209"/>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99" name="Freeform 472"/>
          <p:cNvSpPr>
            <a:spLocks/>
          </p:cNvSpPr>
          <p:nvPr/>
        </p:nvSpPr>
        <p:spPr bwMode="auto">
          <a:xfrm>
            <a:off x="5101710" y="4565790"/>
            <a:ext cx="90675" cy="215267"/>
          </a:xfrm>
          <a:custGeom>
            <a:avLst/>
            <a:gdLst>
              <a:gd name="T0" fmla="*/ 0 w 62"/>
              <a:gd name="T1" fmla="*/ 0 h 171"/>
              <a:gd name="T2" fmla="*/ 0 w 62"/>
              <a:gd name="T3" fmla="*/ 0 h 171"/>
              <a:gd name="T4" fmla="*/ 0 w 62"/>
              <a:gd name="T5" fmla="*/ 0 h 171"/>
              <a:gd name="T6" fmla="*/ 0 w 62"/>
              <a:gd name="T7" fmla="*/ 0 h 171"/>
              <a:gd name="T8" fmla="*/ 0 w 62"/>
              <a:gd name="T9" fmla="*/ 0 h 171"/>
              <a:gd name="T10" fmla="*/ 0 w 62"/>
              <a:gd name="T11" fmla="*/ 0 h 171"/>
              <a:gd name="T12" fmla="*/ 0 w 62"/>
              <a:gd name="T13" fmla="*/ 0 h 171"/>
              <a:gd name="T14" fmla="*/ 0 w 62"/>
              <a:gd name="T15" fmla="*/ 0 h 171"/>
              <a:gd name="T16" fmla="*/ 0 w 62"/>
              <a:gd name="T17" fmla="*/ 0 h 171"/>
              <a:gd name="T18" fmla="*/ 0 w 62"/>
              <a:gd name="T19" fmla="*/ 0 h 171"/>
              <a:gd name="T20" fmla="*/ 0 w 62"/>
              <a:gd name="T21" fmla="*/ 0 h 171"/>
              <a:gd name="T22" fmla="*/ 0 w 62"/>
              <a:gd name="T23" fmla="*/ 0 h 171"/>
              <a:gd name="T24" fmla="*/ 0 w 62"/>
              <a:gd name="T25" fmla="*/ 0 h 171"/>
              <a:gd name="T26" fmla="*/ 0 w 62"/>
              <a:gd name="T27" fmla="*/ 0 h 171"/>
              <a:gd name="T28" fmla="*/ 0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00" name="Freeform 473"/>
          <p:cNvSpPr>
            <a:spLocks/>
          </p:cNvSpPr>
          <p:nvPr/>
        </p:nvSpPr>
        <p:spPr bwMode="auto">
          <a:xfrm>
            <a:off x="4587881" y="4221354"/>
            <a:ext cx="497032" cy="447092"/>
          </a:xfrm>
          <a:custGeom>
            <a:avLst/>
            <a:gdLst>
              <a:gd name="T0" fmla="*/ 0 w 344"/>
              <a:gd name="T1" fmla="*/ 0 h 354"/>
              <a:gd name="T2" fmla="*/ 0 w 344"/>
              <a:gd name="T3" fmla="*/ 0 h 354"/>
              <a:gd name="T4" fmla="*/ 0 w 344"/>
              <a:gd name="T5" fmla="*/ 0 h 354"/>
              <a:gd name="T6" fmla="*/ 0 w 344"/>
              <a:gd name="T7" fmla="*/ 0 h 354"/>
              <a:gd name="T8" fmla="*/ 0 w 344"/>
              <a:gd name="T9" fmla="*/ 0 h 354"/>
              <a:gd name="T10" fmla="*/ 0 w 344"/>
              <a:gd name="T11" fmla="*/ 0 h 354"/>
              <a:gd name="T12" fmla="*/ 0 w 344"/>
              <a:gd name="T13" fmla="*/ 0 h 354"/>
              <a:gd name="T14" fmla="*/ 0 w 344"/>
              <a:gd name="T15" fmla="*/ 0 h 354"/>
              <a:gd name="T16" fmla="*/ 0 w 344"/>
              <a:gd name="T17" fmla="*/ 0 h 354"/>
              <a:gd name="T18" fmla="*/ 0 w 344"/>
              <a:gd name="T19" fmla="*/ 0 h 354"/>
              <a:gd name="T20" fmla="*/ 0 w 344"/>
              <a:gd name="T21" fmla="*/ 0 h 354"/>
              <a:gd name="T22" fmla="*/ 0 w 344"/>
              <a:gd name="T23" fmla="*/ 0 h 354"/>
              <a:gd name="T24" fmla="*/ 0 w 344"/>
              <a:gd name="T25" fmla="*/ 0 h 354"/>
              <a:gd name="T26" fmla="*/ 0 w 344"/>
              <a:gd name="T27" fmla="*/ 0 h 354"/>
              <a:gd name="T28" fmla="*/ 0 w 344"/>
              <a:gd name="T29" fmla="*/ 0 h 354"/>
              <a:gd name="T30" fmla="*/ 0 w 344"/>
              <a:gd name="T31" fmla="*/ 0 h 354"/>
              <a:gd name="T32" fmla="*/ 0 w 344"/>
              <a:gd name="T33" fmla="*/ 0 h 354"/>
              <a:gd name="T34" fmla="*/ 0 w 344"/>
              <a:gd name="T35" fmla="*/ 0 h 354"/>
              <a:gd name="T36" fmla="*/ 0 w 344"/>
              <a:gd name="T37" fmla="*/ 0 h 354"/>
              <a:gd name="T38" fmla="*/ 0 w 344"/>
              <a:gd name="T39" fmla="*/ 0 h 354"/>
              <a:gd name="T40" fmla="*/ 0 w 344"/>
              <a:gd name="T41" fmla="*/ 0 h 354"/>
              <a:gd name="T42" fmla="*/ 0 w 344"/>
              <a:gd name="T43" fmla="*/ 0 h 354"/>
              <a:gd name="T44" fmla="*/ 0 w 344"/>
              <a:gd name="T45" fmla="*/ 0 h 354"/>
              <a:gd name="T46" fmla="*/ 0 w 344"/>
              <a:gd name="T47" fmla="*/ 0 h 354"/>
              <a:gd name="T48" fmla="*/ 0 w 344"/>
              <a:gd name="T49" fmla="*/ 0 h 354"/>
              <a:gd name="T50" fmla="*/ 0 w 344"/>
              <a:gd name="T51" fmla="*/ 0 h 354"/>
              <a:gd name="T52" fmla="*/ 0 w 344"/>
              <a:gd name="T53" fmla="*/ 0 h 354"/>
              <a:gd name="T54" fmla="*/ 0 w 344"/>
              <a:gd name="T55" fmla="*/ 0 h 354"/>
              <a:gd name="T56" fmla="*/ 0 w 344"/>
              <a:gd name="T57" fmla="*/ 0 h 354"/>
              <a:gd name="T58" fmla="*/ 0 w 344"/>
              <a:gd name="T59" fmla="*/ 0 h 354"/>
              <a:gd name="T60" fmla="*/ 0 w 344"/>
              <a:gd name="T61" fmla="*/ 0 h 354"/>
              <a:gd name="T62" fmla="*/ 0 w 344"/>
              <a:gd name="T63" fmla="*/ 0 h 354"/>
              <a:gd name="T64" fmla="*/ 0 w 344"/>
              <a:gd name="T65" fmla="*/ 0 h 354"/>
              <a:gd name="T66" fmla="*/ 0 w 344"/>
              <a:gd name="T67" fmla="*/ 0 h 354"/>
              <a:gd name="T68" fmla="*/ 0 w 344"/>
              <a:gd name="T69" fmla="*/ 0 h 354"/>
              <a:gd name="T70" fmla="*/ 0 w 344"/>
              <a:gd name="T71" fmla="*/ 0 h 354"/>
              <a:gd name="T72" fmla="*/ 0 w 344"/>
              <a:gd name="T73" fmla="*/ 0 h 354"/>
              <a:gd name="T74" fmla="*/ 0 w 344"/>
              <a:gd name="T75" fmla="*/ 0 h 354"/>
              <a:gd name="T76" fmla="*/ 0 w 344"/>
              <a:gd name="T77" fmla="*/ 0 h 354"/>
              <a:gd name="T78" fmla="*/ 0 w 344"/>
              <a:gd name="T79" fmla="*/ 0 h 354"/>
              <a:gd name="T80" fmla="*/ 0 w 344"/>
              <a:gd name="T81" fmla="*/ 0 h 354"/>
              <a:gd name="T82" fmla="*/ 0 w 344"/>
              <a:gd name="T83" fmla="*/ 0 h 354"/>
              <a:gd name="T84" fmla="*/ 0 w 344"/>
              <a:gd name="T85" fmla="*/ 0 h 354"/>
              <a:gd name="T86" fmla="*/ 0 w 344"/>
              <a:gd name="T87" fmla="*/ 0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01" name="Freeform 474"/>
          <p:cNvSpPr>
            <a:spLocks/>
          </p:cNvSpPr>
          <p:nvPr/>
        </p:nvSpPr>
        <p:spPr bwMode="auto">
          <a:xfrm>
            <a:off x="4587884" y="4453189"/>
            <a:ext cx="23508" cy="2318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02" name="Freeform 475"/>
          <p:cNvSpPr>
            <a:spLocks/>
          </p:cNvSpPr>
          <p:nvPr/>
        </p:nvSpPr>
        <p:spPr bwMode="auto">
          <a:xfrm>
            <a:off x="2371393" y="4201493"/>
            <a:ext cx="1010855" cy="983603"/>
          </a:xfrm>
          <a:custGeom>
            <a:avLst/>
            <a:gdLst>
              <a:gd name="T0" fmla="*/ 0 w 702"/>
              <a:gd name="T1" fmla="*/ 0 h 784"/>
              <a:gd name="T2" fmla="*/ 0 w 702"/>
              <a:gd name="T3" fmla="*/ 0 h 784"/>
              <a:gd name="T4" fmla="*/ 0 w 702"/>
              <a:gd name="T5" fmla="*/ 0 h 784"/>
              <a:gd name="T6" fmla="*/ 0 w 702"/>
              <a:gd name="T7" fmla="*/ 0 h 784"/>
              <a:gd name="T8" fmla="*/ 0 w 702"/>
              <a:gd name="T9" fmla="*/ 0 h 784"/>
              <a:gd name="T10" fmla="*/ 0 w 702"/>
              <a:gd name="T11" fmla="*/ 0 h 784"/>
              <a:gd name="T12" fmla="*/ 0 w 702"/>
              <a:gd name="T13" fmla="*/ 0 h 784"/>
              <a:gd name="T14" fmla="*/ 0 w 702"/>
              <a:gd name="T15" fmla="*/ 0 h 784"/>
              <a:gd name="T16" fmla="*/ 0 w 702"/>
              <a:gd name="T17" fmla="*/ 0 h 784"/>
              <a:gd name="T18" fmla="*/ 0 w 702"/>
              <a:gd name="T19" fmla="*/ 0 h 784"/>
              <a:gd name="T20" fmla="*/ 0 w 702"/>
              <a:gd name="T21" fmla="*/ 0 h 784"/>
              <a:gd name="T22" fmla="*/ 0 w 702"/>
              <a:gd name="T23" fmla="*/ 0 h 784"/>
              <a:gd name="T24" fmla="*/ 0 w 702"/>
              <a:gd name="T25" fmla="*/ 0 h 784"/>
              <a:gd name="T26" fmla="*/ 0 w 702"/>
              <a:gd name="T27" fmla="*/ 0 h 784"/>
              <a:gd name="T28" fmla="*/ 0 w 702"/>
              <a:gd name="T29" fmla="*/ 0 h 784"/>
              <a:gd name="T30" fmla="*/ 0 w 702"/>
              <a:gd name="T31" fmla="*/ 0 h 784"/>
              <a:gd name="T32" fmla="*/ 0 w 702"/>
              <a:gd name="T33" fmla="*/ 0 h 784"/>
              <a:gd name="T34" fmla="*/ 0 w 702"/>
              <a:gd name="T35" fmla="*/ 0 h 784"/>
              <a:gd name="T36" fmla="*/ 0 w 702"/>
              <a:gd name="T37" fmla="*/ 0 h 784"/>
              <a:gd name="T38" fmla="*/ 0 w 702"/>
              <a:gd name="T39" fmla="*/ 0 h 784"/>
              <a:gd name="T40" fmla="*/ 0 w 702"/>
              <a:gd name="T41" fmla="*/ 0 h 784"/>
              <a:gd name="T42" fmla="*/ 0 w 702"/>
              <a:gd name="T43" fmla="*/ 0 h 784"/>
              <a:gd name="T44" fmla="*/ 0 w 702"/>
              <a:gd name="T45" fmla="*/ 0 h 784"/>
              <a:gd name="T46" fmla="*/ 0 w 702"/>
              <a:gd name="T47" fmla="*/ 0 h 784"/>
              <a:gd name="T48" fmla="*/ 0 w 702"/>
              <a:gd name="T49" fmla="*/ 0 h 784"/>
              <a:gd name="T50" fmla="*/ 0 w 702"/>
              <a:gd name="T51" fmla="*/ 0 h 784"/>
              <a:gd name="T52" fmla="*/ 0 w 702"/>
              <a:gd name="T53" fmla="*/ 0 h 784"/>
              <a:gd name="T54" fmla="*/ 0 w 702"/>
              <a:gd name="T55" fmla="*/ 0 h 784"/>
              <a:gd name="T56" fmla="*/ 0 w 702"/>
              <a:gd name="T57" fmla="*/ 0 h 784"/>
              <a:gd name="T58" fmla="*/ 0 w 702"/>
              <a:gd name="T59" fmla="*/ 0 h 784"/>
              <a:gd name="T60" fmla="*/ 0 w 702"/>
              <a:gd name="T61" fmla="*/ 0 h 784"/>
              <a:gd name="T62" fmla="*/ 0 w 702"/>
              <a:gd name="T63" fmla="*/ 0 h 784"/>
              <a:gd name="T64" fmla="*/ 0 w 702"/>
              <a:gd name="T65" fmla="*/ 0 h 784"/>
              <a:gd name="T66" fmla="*/ 0 w 702"/>
              <a:gd name="T67" fmla="*/ 0 h 784"/>
              <a:gd name="T68" fmla="*/ 0 w 702"/>
              <a:gd name="T69" fmla="*/ 0 h 784"/>
              <a:gd name="T70" fmla="*/ 0 w 702"/>
              <a:gd name="T71" fmla="*/ 0 h 784"/>
              <a:gd name="T72" fmla="*/ 0 w 702"/>
              <a:gd name="T73" fmla="*/ 0 h 784"/>
              <a:gd name="T74" fmla="*/ 0 w 702"/>
              <a:gd name="T75" fmla="*/ 0 h 784"/>
              <a:gd name="T76" fmla="*/ 0 w 702"/>
              <a:gd name="T77" fmla="*/ 0 h 784"/>
              <a:gd name="T78" fmla="*/ 0 w 702"/>
              <a:gd name="T79" fmla="*/ 0 h 784"/>
              <a:gd name="T80" fmla="*/ 0 w 702"/>
              <a:gd name="T81" fmla="*/ 0 h 784"/>
              <a:gd name="T82" fmla="*/ 0 w 702"/>
              <a:gd name="T83" fmla="*/ 0 h 784"/>
              <a:gd name="T84" fmla="*/ 0 w 702"/>
              <a:gd name="T85" fmla="*/ 0 h 784"/>
              <a:gd name="T86" fmla="*/ 0 w 702"/>
              <a:gd name="T87" fmla="*/ 0 h 784"/>
              <a:gd name="T88" fmla="*/ 0 w 702"/>
              <a:gd name="T89" fmla="*/ 0 h 784"/>
              <a:gd name="T90" fmla="*/ 0 w 702"/>
              <a:gd name="T91" fmla="*/ 0 h 784"/>
              <a:gd name="T92" fmla="*/ 0 w 702"/>
              <a:gd name="T93" fmla="*/ 0 h 784"/>
              <a:gd name="T94" fmla="*/ 0 w 70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03" name="Freeform 476"/>
          <p:cNvSpPr>
            <a:spLocks/>
          </p:cNvSpPr>
          <p:nvPr/>
        </p:nvSpPr>
        <p:spPr bwMode="auto">
          <a:xfrm>
            <a:off x="2972528" y="4320718"/>
            <a:ext cx="23508" cy="2318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04" name="Freeform 477"/>
          <p:cNvSpPr>
            <a:spLocks/>
          </p:cNvSpPr>
          <p:nvPr/>
        </p:nvSpPr>
        <p:spPr bwMode="auto">
          <a:xfrm>
            <a:off x="5037896" y="4241225"/>
            <a:ext cx="134333" cy="135784"/>
          </a:xfrm>
          <a:custGeom>
            <a:avLst/>
            <a:gdLst>
              <a:gd name="T0" fmla="*/ 0 w 92"/>
              <a:gd name="T1" fmla="*/ 0 h 109"/>
              <a:gd name="T2" fmla="*/ 0 w 92"/>
              <a:gd name="T3" fmla="*/ 0 h 109"/>
              <a:gd name="T4" fmla="*/ 0 w 92"/>
              <a:gd name="T5" fmla="*/ 0 h 109"/>
              <a:gd name="T6" fmla="*/ 0 w 92"/>
              <a:gd name="T7" fmla="*/ 0 h 109"/>
              <a:gd name="T8" fmla="*/ 0 w 92"/>
              <a:gd name="T9" fmla="*/ 0 h 109"/>
              <a:gd name="T10" fmla="*/ 0 w 92"/>
              <a:gd name="T11" fmla="*/ 0 h 109"/>
              <a:gd name="T12" fmla="*/ 0 w 92"/>
              <a:gd name="T13" fmla="*/ 0 h 109"/>
              <a:gd name="T14" fmla="*/ 0 w 92"/>
              <a:gd name="T15" fmla="*/ 0 h 109"/>
              <a:gd name="T16" fmla="*/ 0 w 92"/>
              <a:gd name="T17" fmla="*/ 0 h 109"/>
              <a:gd name="T18" fmla="*/ 0 w 92"/>
              <a:gd name="T19" fmla="*/ 0 h 109"/>
              <a:gd name="T20" fmla="*/ 0 w 92"/>
              <a:gd name="T21" fmla="*/ 0 h 109"/>
              <a:gd name="T22" fmla="*/ 0 w 92"/>
              <a:gd name="T23" fmla="*/ 0 h 109"/>
              <a:gd name="T24" fmla="*/ 0 w 92"/>
              <a:gd name="T25" fmla="*/ 0 h 109"/>
              <a:gd name="T26" fmla="*/ 0 w 92"/>
              <a:gd name="T27" fmla="*/ 0 h 109"/>
              <a:gd name="T28" fmla="*/ 0 w 92"/>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05" name="Freeform 478"/>
          <p:cNvSpPr>
            <a:spLocks/>
          </p:cNvSpPr>
          <p:nvPr/>
        </p:nvSpPr>
        <p:spPr bwMode="auto">
          <a:xfrm>
            <a:off x="4544226" y="2413114"/>
            <a:ext cx="261949" cy="483522"/>
          </a:xfrm>
          <a:custGeom>
            <a:avLst/>
            <a:gdLst>
              <a:gd name="T0" fmla="*/ 0 w 179"/>
              <a:gd name="T1" fmla="*/ 0 h 384"/>
              <a:gd name="T2" fmla="*/ 0 w 179"/>
              <a:gd name="T3" fmla="*/ 0 h 384"/>
              <a:gd name="T4" fmla="*/ 0 w 179"/>
              <a:gd name="T5" fmla="*/ 0 h 384"/>
              <a:gd name="T6" fmla="*/ 0 w 179"/>
              <a:gd name="T7" fmla="*/ 0 h 384"/>
              <a:gd name="T8" fmla="*/ 0 w 179"/>
              <a:gd name="T9" fmla="*/ 0 h 384"/>
              <a:gd name="T10" fmla="*/ 0 w 179"/>
              <a:gd name="T11" fmla="*/ 0 h 384"/>
              <a:gd name="T12" fmla="*/ 0 w 179"/>
              <a:gd name="T13" fmla="*/ 0 h 384"/>
              <a:gd name="T14" fmla="*/ 0 w 179"/>
              <a:gd name="T15" fmla="*/ 0 h 384"/>
              <a:gd name="T16" fmla="*/ 0 w 179"/>
              <a:gd name="T17" fmla="*/ 0 h 384"/>
              <a:gd name="T18" fmla="*/ 0 w 179"/>
              <a:gd name="T19" fmla="*/ 0 h 384"/>
              <a:gd name="T20" fmla="*/ 0 w 179"/>
              <a:gd name="T21" fmla="*/ 0 h 384"/>
              <a:gd name="T22" fmla="*/ 0 w 179"/>
              <a:gd name="T23" fmla="*/ 0 h 384"/>
              <a:gd name="T24" fmla="*/ 0 w 179"/>
              <a:gd name="T25" fmla="*/ 0 h 384"/>
              <a:gd name="T26" fmla="*/ 0 w 179"/>
              <a:gd name="T27" fmla="*/ 0 h 384"/>
              <a:gd name="T28" fmla="*/ 0 w 179"/>
              <a:gd name="T29" fmla="*/ 0 h 384"/>
              <a:gd name="T30" fmla="*/ 0 w 179"/>
              <a:gd name="T31" fmla="*/ 0 h 384"/>
              <a:gd name="T32" fmla="*/ 0 w 179"/>
              <a:gd name="T33" fmla="*/ 0 h 384"/>
              <a:gd name="T34" fmla="*/ 0 w 179"/>
              <a:gd name="T35" fmla="*/ 0 h 384"/>
              <a:gd name="T36" fmla="*/ 0 w 179"/>
              <a:gd name="T37" fmla="*/ 0 h 384"/>
              <a:gd name="T38" fmla="*/ 0 w 179"/>
              <a:gd name="T39" fmla="*/ 0 h 384"/>
              <a:gd name="T40" fmla="*/ 0 w 179"/>
              <a:gd name="T41" fmla="*/ 0 h 384"/>
              <a:gd name="T42" fmla="*/ 0 w 179"/>
              <a:gd name="T43" fmla="*/ 0 h 384"/>
              <a:gd name="T44" fmla="*/ 0 w 179"/>
              <a:gd name="T45" fmla="*/ 0 h 384"/>
              <a:gd name="T46" fmla="*/ 0 w 179"/>
              <a:gd name="T47" fmla="*/ 0 h 384"/>
              <a:gd name="T48" fmla="*/ 0 w 179"/>
              <a:gd name="T49" fmla="*/ 0 h 384"/>
              <a:gd name="T50" fmla="*/ 0 w 179"/>
              <a:gd name="T51" fmla="*/ 0 h 384"/>
              <a:gd name="T52" fmla="*/ 0 w 179"/>
              <a:gd name="T53" fmla="*/ 0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06" name="Freeform 479"/>
          <p:cNvSpPr>
            <a:spLocks/>
          </p:cNvSpPr>
          <p:nvPr/>
        </p:nvSpPr>
        <p:spPr bwMode="auto">
          <a:xfrm>
            <a:off x="4715501" y="2356813"/>
            <a:ext cx="241799" cy="384168"/>
          </a:xfrm>
          <a:custGeom>
            <a:avLst/>
            <a:gdLst>
              <a:gd name="T0" fmla="*/ 0 w 165"/>
              <a:gd name="T1" fmla="*/ 0 h 307"/>
              <a:gd name="T2" fmla="*/ 0 w 165"/>
              <a:gd name="T3" fmla="*/ 0 h 307"/>
              <a:gd name="T4" fmla="*/ 0 w 165"/>
              <a:gd name="T5" fmla="*/ 0 h 307"/>
              <a:gd name="T6" fmla="*/ 0 w 165"/>
              <a:gd name="T7" fmla="*/ 0 h 307"/>
              <a:gd name="T8" fmla="*/ 0 w 165"/>
              <a:gd name="T9" fmla="*/ 0 h 307"/>
              <a:gd name="T10" fmla="*/ 0 w 165"/>
              <a:gd name="T11" fmla="*/ 0 h 307"/>
              <a:gd name="T12" fmla="*/ 0 w 165"/>
              <a:gd name="T13" fmla="*/ 0 h 307"/>
              <a:gd name="T14" fmla="*/ 0 w 165"/>
              <a:gd name="T15" fmla="*/ 0 h 307"/>
              <a:gd name="T16" fmla="*/ 0 w 165"/>
              <a:gd name="T17" fmla="*/ 0 h 307"/>
              <a:gd name="T18" fmla="*/ 0 w 165"/>
              <a:gd name="T19" fmla="*/ 0 h 307"/>
              <a:gd name="T20" fmla="*/ 0 w 165"/>
              <a:gd name="T21" fmla="*/ 0 h 307"/>
              <a:gd name="T22" fmla="*/ 0 w 165"/>
              <a:gd name="T23" fmla="*/ 0 h 307"/>
              <a:gd name="T24" fmla="*/ 0 w 165"/>
              <a:gd name="T25" fmla="*/ 0 h 307"/>
              <a:gd name="T26" fmla="*/ 0 w 165"/>
              <a:gd name="T27" fmla="*/ 0 h 307"/>
              <a:gd name="T28" fmla="*/ 0 w 165"/>
              <a:gd name="T29" fmla="*/ 0 h 307"/>
              <a:gd name="T30" fmla="*/ 0 w 165"/>
              <a:gd name="T31" fmla="*/ 0 h 307"/>
              <a:gd name="T32" fmla="*/ 0 w 165"/>
              <a:gd name="T33" fmla="*/ 0 h 307"/>
              <a:gd name="T34" fmla="*/ 0 w 165"/>
              <a:gd name="T35" fmla="*/ 0 h 307"/>
              <a:gd name="T36" fmla="*/ 0 w 165"/>
              <a:gd name="T37" fmla="*/ 0 h 307"/>
              <a:gd name="T38" fmla="*/ 0 w 165"/>
              <a:gd name="T39" fmla="*/ 0 h 307"/>
              <a:gd name="T40" fmla="*/ 0 w 165"/>
              <a:gd name="T41" fmla="*/ 0 h 307"/>
              <a:gd name="T42" fmla="*/ 0 w 165"/>
              <a:gd name="T43" fmla="*/ 0 h 307"/>
              <a:gd name="T44" fmla="*/ 0 w 165"/>
              <a:gd name="T45" fmla="*/ 0 h 307"/>
              <a:gd name="T46" fmla="*/ 0 w 165"/>
              <a:gd name="T47" fmla="*/ 0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07" name="Freeform 480"/>
          <p:cNvSpPr>
            <a:spLocks/>
          </p:cNvSpPr>
          <p:nvPr/>
        </p:nvSpPr>
        <p:spPr bwMode="auto">
          <a:xfrm>
            <a:off x="3167310" y="1740820"/>
            <a:ext cx="1014213" cy="1000162"/>
          </a:xfrm>
          <a:custGeom>
            <a:avLst/>
            <a:gdLst>
              <a:gd name="T0" fmla="*/ 0 w 702"/>
              <a:gd name="T1" fmla="*/ 0 h 799"/>
              <a:gd name="T2" fmla="*/ 0 w 702"/>
              <a:gd name="T3" fmla="*/ 0 h 799"/>
              <a:gd name="T4" fmla="*/ 0 w 702"/>
              <a:gd name="T5" fmla="*/ 0 h 799"/>
              <a:gd name="T6" fmla="*/ 0 w 702"/>
              <a:gd name="T7" fmla="*/ 0 h 799"/>
              <a:gd name="T8" fmla="*/ 0 w 702"/>
              <a:gd name="T9" fmla="*/ 0 h 799"/>
              <a:gd name="T10" fmla="*/ 0 w 702"/>
              <a:gd name="T11" fmla="*/ 0 h 799"/>
              <a:gd name="T12" fmla="*/ 0 w 702"/>
              <a:gd name="T13" fmla="*/ 0 h 799"/>
              <a:gd name="T14" fmla="*/ 0 w 702"/>
              <a:gd name="T15" fmla="*/ 0 h 799"/>
              <a:gd name="T16" fmla="*/ 0 w 702"/>
              <a:gd name="T17" fmla="*/ 0 h 799"/>
              <a:gd name="T18" fmla="*/ 0 w 702"/>
              <a:gd name="T19" fmla="*/ 0 h 799"/>
              <a:gd name="T20" fmla="*/ 0 w 702"/>
              <a:gd name="T21" fmla="*/ 0 h 799"/>
              <a:gd name="T22" fmla="*/ 0 w 702"/>
              <a:gd name="T23" fmla="*/ 0 h 799"/>
              <a:gd name="T24" fmla="*/ 0 w 702"/>
              <a:gd name="T25" fmla="*/ 0 h 799"/>
              <a:gd name="T26" fmla="*/ 0 w 702"/>
              <a:gd name="T27" fmla="*/ 0 h 799"/>
              <a:gd name="T28" fmla="*/ 0 w 702"/>
              <a:gd name="T29" fmla="*/ 0 h 799"/>
              <a:gd name="T30" fmla="*/ 0 w 702"/>
              <a:gd name="T31" fmla="*/ 0 h 799"/>
              <a:gd name="T32" fmla="*/ 0 w 702"/>
              <a:gd name="T33" fmla="*/ 0 h 799"/>
              <a:gd name="T34" fmla="*/ 0 w 702"/>
              <a:gd name="T35" fmla="*/ 0 h 799"/>
              <a:gd name="T36" fmla="*/ 0 w 702"/>
              <a:gd name="T37" fmla="*/ 0 h 799"/>
              <a:gd name="T38" fmla="*/ 0 w 702"/>
              <a:gd name="T39" fmla="*/ 0 h 799"/>
              <a:gd name="T40" fmla="*/ 0 w 702"/>
              <a:gd name="T41" fmla="*/ 0 h 799"/>
              <a:gd name="T42" fmla="*/ 0 w 702"/>
              <a:gd name="T43" fmla="*/ 0 h 799"/>
              <a:gd name="T44" fmla="*/ 0 w 702"/>
              <a:gd name="T45" fmla="*/ 0 h 799"/>
              <a:gd name="T46" fmla="*/ 0 w 702"/>
              <a:gd name="T47" fmla="*/ 0 h 799"/>
              <a:gd name="T48" fmla="*/ 0 w 702"/>
              <a:gd name="T49" fmla="*/ 0 h 799"/>
              <a:gd name="T50" fmla="*/ 0 w 702"/>
              <a:gd name="T51" fmla="*/ 0 h 799"/>
              <a:gd name="T52" fmla="*/ 0 w 702"/>
              <a:gd name="T53" fmla="*/ 0 h 799"/>
              <a:gd name="T54" fmla="*/ 0 w 702"/>
              <a:gd name="T55" fmla="*/ 0 h 799"/>
              <a:gd name="T56" fmla="*/ 0 w 702"/>
              <a:gd name="T57" fmla="*/ 0 h 799"/>
              <a:gd name="T58" fmla="*/ 0 w 702"/>
              <a:gd name="T59" fmla="*/ 0 h 799"/>
              <a:gd name="T60" fmla="*/ 0 w 702"/>
              <a:gd name="T61" fmla="*/ 0 h 799"/>
              <a:gd name="T62" fmla="*/ 0 w 702"/>
              <a:gd name="T63" fmla="*/ 0 h 799"/>
              <a:gd name="T64" fmla="*/ 0 w 702"/>
              <a:gd name="T65" fmla="*/ 0 h 799"/>
              <a:gd name="T66" fmla="*/ 0 w 702"/>
              <a:gd name="T67" fmla="*/ 0 h 799"/>
              <a:gd name="T68" fmla="*/ 0 w 702"/>
              <a:gd name="T69" fmla="*/ 0 h 799"/>
              <a:gd name="T70" fmla="*/ 0 w 702"/>
              <a:gd name="T71" fmla="*/ 0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08" name="Freeform 481"/>
          <p:cNvSpPr>
            <a:spLocks/>
          </p:cNvSpPr>
          <p:nvPr/>
        </p:nvSpPr>
        <p:spPr bwMode="auto">
          <a:xfrm>
            <a:off x="4483773" y="2837034"/>
            <a:ext cx="40300" cy="76171"/>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09" name="Freeform 482"/>
          <p:cNvSpPr>
            <a:spLocks/>
          </p:cNvSpPr>
          <p:nvPr/>
        </p:nvSpPr>
        <p:spPr bwMode="auto">
          <a:xfrm>
            <a:off x="4483773" y="2817163"/>
            <a:ext cx="40300" cy="23183"/>
          </a:xfrm>
          <a:custGeom>
            <a:avLst/>
            <a:gdLst>
              <a:gd name="T0" fmla="*/ 0 w 30"/>
              <a:gd name="T1" fmla="*/ 0 h 17"/>
              <a:gd name="T2" fmla="*/ 0 w 30"/>
              <a:gd name="T3" fmla="*/ 0 h 17"/>
              <a:gd name="T4" fmla="*/ 0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10" name="Freeform 483"/>
          <p:cNvSpPr>
            <a:spLocks/>
          </p:cNvSpPr>
          <p:nvPr/>
        </p:nvSpPr>
        <p:spPr bwMode="auto">
          <a:xfrm>
            <a:off x="4567731" y="2856894"/>
            <a:ext cx="3358" cy="39742"/>
          </a:xfrm>
          <a:custGeom>
            <a:avLst/>
            <a:gdLst>
              <a:gd name="T0" fmla="*/ 0 w 1"/>
              <a:gd name="T1" fmla="*/ 0 h 31"/>
              <a:gd name="T2" fmla="*/ 0 w 1"/>
              <a:gd name="T3" fmla="*/ 0 h 31"/>
              <a:gd name="T4" fmla="*/ 0 w 1"/>
              <a:gd name="T5" fmla="*/ 0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11" name="Freeform 484"/>
          <p:cNvSpPr>
            <a:spLocks/>
          </p:cNvSpPr>
          <p:nvPr/>
        </p:nvSpPr>
        <p:spPr bwMode="auto">
          <a:xfrm>
            <a:off x="4524076" y="2876775"/>
            <a:ext cx="23508" cy="19871"/>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12" name="Freeform 485"/>
          <p:cNvSpPr>
            <a:spLocks/>
          </p:cNvSpPr>
          <p:nvPr/>
        </p:nvSpPr>
        <p:spPr bwMode="auto">
          <a:xfrm>
            <a:off x="4393098" y="2317072"/>
            <a:ext cx="497032" cy="483522"/>
          </a:xfrm>
          <a:custGeom>
            <a:avLst/>
            <a:gdLst>
              <a:gd name="T0" fmla="*/ 0 w 344"/>
              <a:gd name="T1" fmla="*/ 0 h 385"/>
              <a:gd name="T2" fmla="*/ 0 w 344"/>
              <a:gd name="T3" fmla="*/ 0 h 385"/>
              <a:gd name="T4" fmla="*/ 0 w 344"/>
              <a:gd name="T5" fmla="*/ 0 h 385"/>
              <a:gd name="T6" fmla="*/ 0 w 344"/>
              <a:gd name="T7" fmla="*/ 0 h 385"/>
              <a:gd name="T8" fmla="*/ 0 w 344"/>
              <a:gd name="T9" fmla="*/ 0 h 385"/>
              <a:gd name="T10" fmla="*/ 0 w 344"/>
              <a:gd name="T11" fmla="*/ 0 h 385"/>
              <a:gd name="T12" fmla="*/ 0 w 344"/>
              <a:gd name="T13" fmla="*/ 0 h 385"/>
              <a:gd name="T14" fmla="*/ 0 w 344"/>
              <a:gd name="T15" fmla="*/ 0 h 385"/>
              <a:gd name="T16" fmla="*/ 0 w 344"/>
              <a:gd name="T17" fmla="*/ 0 h 385"/>
              <a:gd name="T18" fmla="*/ 0 w 344"/>
              <a:gd name="T19" fmla="*/ 0 h 385"/>
              <a:gd name="T20" fmla="*/ 0 w 344"/>
              <a:gd name="T21" fmla="*/ 0 h 385"/>
              <a:gd name="T22" fmla="*/ 0 w 344"/>
              <a:gd name="T23" fmla="*/ 0 h 385"/>
              <a:gd name="T24" fmla="*/ 0 w 344"/>
              <a:gd name="T25" fmla="*/ 0 h 385"/>
              <a:gd name="T26" fmla="*/ 0 w 344"/>
              <a:gd name="T27" fmla="*/ 0 h 385"/>
              <a:gd name="T28" fmla="*/ 0 w 344"/>
              <a:gd name="T29" fmla="*/ 0 h 385"/>
              <a:gd name="T30" fmla="*/ 0 w 344"/>
              <a:gd name="T31" fmla="*/ 0 h 385"/>
              <a:gd name="T32" fmla="*/ 0 w 344"/>
              <a:gd name="T33" fmla="*/ 0 h 385"/>
              <a:gd name="T34" fmla="*/ 0 w 344"/>
              <a:gd name="T35" fmla="*/ 0 h 385"/>
              <a:gd name="T36" fmla="*/ 0 w 344"/>
              <a:gd name="T37" fmla="*/ 0 h 385"/>
              <a:gd name="T38" fmla="*/ 0 w 344"/>
              <a:gd name="T39" fmla="*/ 0 h 385"/>
              <a:gd name="T40" fmla="*/ 0 w 344"/>
              <a:gd name="T41" fmla="*/ 0 h 385"/>
              <a:gd name="T42" fmla="*/ 0 w 344"/>
              <a:gd name="T43" fmla="*/ 0 h 385"/>
              <a:gd name="T44" fmla="*/ 0 w 344"/>
              <a:gd name="T45" fmla="*/ 0 h 385"/>
              <a:gd name="T46" fmla="*/ 0 w 344"/>
              <a:gd name="T47" fmla="*/ 0 h 385"/>
              <a:gd name="T48" fmla="*/ 0 w 344"/>
              <a:gd name="T49" fmla="*/ 0 h 385"/>
              <a:gd name="T50" fmla="*/ 0 w 344"/>
              <a:gd name="T51" fmla="*/ 0 h 385"/>
              <a:gd name="T52" fmla="*/ 0 w 344"/>
              <a:gd name="T53" fmla="*/ 0 h 385"/>
              <a:gd name="T54" fmla="*/ 0 w 344"/>
              <a:gd name="T55" fmla="*/ 0 h 385"/>
              <a:gd name="T56" fmla="*/ 0 w 344"/>
              <a:gd name="T57" fmla="*/ 0 h 385"/>
              <a:gd name="T58" fmla="*/ 0 w 344"/>
              <a:gd name="T59" fmla="*/ 0 h 385"/>
              <a:gd name="T60" fmla="*/ 0 w 344"/>
              <a:gd name="T61" fmla="*/ 0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13" name="Freeform 486"/>
          <p:cNvSpPr>
            <a:spLocks/>
          </p:cNvSpPr>
          <p:nvPr/>
        </p:nvSpPr>
        <p:spPr bwMode="auto">
          <a:xfrm>
            <a:off x="4436756" y="1972649"/>
            <a:ext cx="171274" cy="175525"/>
          </a:xfrm>
          <a:custGeom>
            <a:avLst/>
            <a:gdLst>
              <a:gd name="T0" fmla="*/ 0 w 120"/>
              <a:gd name="T1" fmla="*/ 0 h 140"/>
              <a:gd name="T2" fmla="*/ 0 w 120"/>
              <a:gd name="T3" fmla="*/ 0 h 140"/>
              <a:gd name="T4" fmla="*/ 0 w 120"/>
              <a:gd name="T5" fmla="*/ 0 h 140"/>
              <a:gd name="T6" fmla="*/ 0 w 120"/>
              <a:gd name="T7" fmla="*/ 0 h 140"/>
              <a:gd name="T8" fmla="*/ 0 w 120"/>
              <a:gd name="T9" fmla="*/ 0 h 140"/>
              <a:gd name="T10" fmla="*/ 0 w 120"/>
              <a:gd name="T11" fmla="*/ 0 h 140"/>
              <a:gd name="T12" fmla="*/ 0 w 120"/>
              <a:gd name="T13" fmla="*/ 0 h 140"/>
              <a:gd name="T14" fmla="*/ 0 w 120"/>
              <a:gd name="T15" fmla="*/ 0 h 140"/>
              <a:gd name="T16" fmla="*/ 0 w 120"/>
              <a:gd name="T17" fmla="*/ 0 h 140"/>
              <a:gd name="T18" fmla="*/ 0 w 120"/>
              <a:gd name="T19" fmla="*/ 0 h 140"/>
              <a:gd name="T20" fmla="*/ 0 w 120"/>
              <a:gd name="T21" fmla="*/ 0 h 140"/>
              <a:gd name="T22" fmla="*/ 0 w 120"/>
              <a:gd name="T23" fmla="*/ 0 h 140"/>
              <a:gd name="T24" fmla="*/ 0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14" name="Freeform 487"/>
          <p:cNvSpPr>
            <a:spLocks/>
          </p:cNvSpPr>
          <p:nvPr/>
        </p:nvSpPr>
        <p:spPr bwMode="auto">
          <a:xfrm>
            <a:off x="4567735" y="1932907"/>
            <a:ext cx="151124" cy="79483"/>
          </a:xfrm>
          <a:custGeom>
            <a:avLst/>
            <a:gdLst>
              <a:gd name="T0" fmla="*/ 0 w 104"/>
              <a:gd name="T1" fmla="*/ 0 h 62"/>
              <a:gd name="T2" fmla="*/ 0 w 104"/>
              <a:gd name="T3" fmla="*/ 0 h 62"/>
              <a:gd name="T4" fmla="*/ 0 w 104"/>
              <a:gd name="T5" fmla="*/ 0 h 62"/>
              <a:gd name="T6" fmla="*/ 0 w 104"/>
              <a:gd name="T7" fmla="*/ 0 h 62"/>
              <a:gd name="T8" fmla="*/ 0 w 104"/>
              <a:gd name="T9" fmla="*/ 0 h 62"/>
              <a:gd name="T10" fmla="*/ 0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15" name="Freeform 488"/>
          <p:cNvSpPr>
            <a:spLocks/>
          </p:cNvSpPr>
          <p:nvPr/>
        </p:nvSpPr>
        <p:spPr bwMode="auto">
          <a:xfrm>
            <a:off x="4651690" y="2025638"/>
            <a:ext cx="26866" cy="2318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16" name="Freeform 489"/>
          <p:cNvSpPr>
            <a:spLocks/>
          </p:cNvSpPr>
          <p:nvPr/>
        </p:nvSpPr>
        <p:spPr bwMode="auto">
          <a:xfrm>
            <a:off x="4074062" y="3436463"/>
            <a:ext cx="533973" cy="440469"/>
          </a:xfrm>
          <a:custGeom>
            <a:avLst/>
            <a:gdLst>
              <a:gd name="T0" fmla="*/ 0 w 374"/>
              <a:gd name="T1" fmla="*/ 0 h 355"/>
              <a:gd name="T2" fmla="*/ 0 w 374"/>
              <a:gd name="T3" fmla="*/ 0 h 355"/>
              <a:gd name="T4" fmla="*/ 0 w 374"/>
              <a:gd name="T5" fmla="*/ 0 h 355"/>
              <a:gd name="T6" fmla="*/ 0 w 374"/>
              <a:gd name="T7" fmla="*/ 0 h 355"/>
              <a:gd name="T8" fmla="*/ 0 w 374"/>
              <a:gd name="T9" fmla="*/ 0 h 355"/>
              <a:gd name="T10" fmla="*/ 0 w 374"/>
              <a:gd name="T11" fmla="*/ 0 h 355"/>
              <a:gd name="T12" fmla="*/ 0 w 374"/>
              <a:gd name="T13" fmla="*/ 0 h 355"/>
              <a:gd name="T14" fmla="*/ 0 w 374"/>
              <a:gd name="T15" fmla="*/ 0 h 355"/>
              <a:gd name="T16" fmla="*/ 0 w 374"/>
              <a:gd name="T17" fmla="*/ 0 h 355"/>
              <a:gd name="T18" fmla="*/ 0 w 374"/>
              <a:gd name="T19" fmla="*/ 0 h 355"/>
              <a:gd name="T20" fmla="*/ 0 w 374"/>
              <a:gd name="T21" fmla="*/ 0 h 355"/>
              <a:gd name="T22" fmla="*/ 0 w 374"/>
              <a:gd name="T23" fmla="*/ 0 h 355"/>
              <a:gd name="T24" fmla="*/ 0 w 374"/>
              <a:gd name="T25" fmla="*/ 0 h 355"/>
              <a:gd name="T26" fmla="*/ 0 w 374"/>
              <a:gd name="T27" fmla="*/ 0 h 355"/>
              <a:gd name="T28" fmla="*/ 0 w 374"/>
              <a:gd name="T29" fmla="*/ 0 h 355"/>
              <a:gd name="T30" fmla="*/ 0 w 374"/>
              <a:gd name="T31" fmla="*/ 0 h 355"/>
              <a:gd name="T32" fmla="*/ 0 w 374"/>
              <a:gd name="T33" fmla="*/ 0 h 355"/>
              <a:gd name="T34" fmla="*/ 0 w 374"/>
              <a:gd name="T35" fmla="*/ 0 h 355"/>
              <a:gd name="T36" fmla="*/ 0 w 374"/>
              <a:gd name="T37" fmla="*/ 0 h 355"/>
              <a:gd name="T38" fmla="*/ 0 w 374"/>
              <a:gd name="T39" fmla="*/ 0 h 355"/>
              <a:gd name="T40" fmla="*/ 0 w 374"/>
              <a:gd name="T41" fmla="*/ 0 h 355"/>
              <a:gd name="T42" fmla="*/ 0 w 374"/>
              <a:gd name="T43" fmla="*/ 0 h 355"/>
              <a:gd name="T44" fmla="*/ 0 w 374"/>
              <a:gd name="T45" fmla="*/ 0 h 355"/>
              <a:gd name="T46" fmla="*/ 0 w 374"/>
              <a:gd name="T47" fmla="*/ 0 h 355"/>
              <a:gd name="T48" fmla="*/ 0 w 374"/>
              <a:gd name="T49" fmla="*/ 0 h 355"/>
              <a:gd name="T50" fmla="*/ 0 w 374"/>
              <a:gd name="T51" fmla="*/ 0 h 355"/>
              <a:gd name="T52" fmla="*/ 0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17" name="Freeform 490"/>
          <p:cNvSpPr>
            <a:spLocks/>
          </p:cNvSpPr>
          <p:nvPr/>
        </p:nvSpPr>
        <p:spPr bwMode="auto">
          <a:xfrm>
            <a:off x="3855772" y="3661660"/>
            <a:ext cx="218291" cy="155654"/>
          </a:xfrm>
          <a:custGeom>
            <a:avLst/>
            <a:gdLst>
              <a:gd name="T0" fmla="*/ 0 w 150"/>
              <a:gd name="T1" fmla="*/ 0 h 124"/>
              <a:gd name="T2" fmla="*/ 0 w 150"/>
              <a:gd name="T3" fmla="*/ 0 h 124"/>
              <a:gd name="T4" fmla="*/ 0 w 150"/>
              <a:gd name="T5" fmla="*/ 0 h 124"/>
              <a:gd name="T6" fmla="*/ 0 w 150"/>
              <a:gd name="T7" fmla="*/ 0 h 124"/>
              <a:gd name="T8" fmla="*/ 0 w 150"/>
              <a:gd name="T9" fmla="*/ 0 h 124"/>
              <a:gd name="T10" fmla="*/ 0 w 150"/>
              <a:gd name="T11" fmla="*/ 0 h 124"/>
              <a:gd name="T12" fmla="*/ 0 w 150"/>
              <a:gd name="T13" fmla="*/ 0 h 124"/>
              <a:gd name="T14" fmla="*/ 0 w 150"/>
              <a:gd name="T15" fmla="*/ 0 h 124"/>
              <a:gd name="T16" fmla="*/ 0 w 150"/>
              <a:gd name="T17" fmla="*/ 0 h 124"/>
              <a:gd name="T18" fmla="*/ 0 w 150"/>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18" name="Freeform 491"/>
          <p:cNvSpPr>
            <a:spLocks/>
          </p:cNvSpPr>
          <p:nvPr/>
        </p:nvSpPr>
        <p:spPr bwMode="auto">
          <a:xfrm>
            <a:off x="3963238" y="3453021"/>
            <a:ext cx="302249" cy="215267"/>
          </a:xfrm>
          <a:custGeom>
            <a:avLst/>
            <a:gdLst>
              <a:gd name="T0" fmla="*/ 0 w 211"/>
              <a:gd name="T1" fmla="*/ 0 h 170"/>
              <a:gd name="T2" fmla="*/ 0 w 211"/>
              <a:gd name="T3" fmla="*/ 0 h 170"/>
              <a:gd name="T4" fmla="*/ 0 w 211"/>
              <a:gd name="T5" fmla="*/ 0 h 170"/>
              <a:gd name="T6" fmla="*/ 0 w 211"/>
              <a:gd name="T7" fmla="*/ 0 h 170"/>
              <a:gd name="T8" fmla="*/ 0 w 211"/>
              <a:gd name="T9" fmla="*/ 0 h 170"/>
              <a:gd name="T10" fmla="*/ 0 w 211"/>
              <a:gd name="T11" fmla="*/ 0 h 170"/>
              <a:gd name="T12" fmla="*/ 0 w 211"/>
              <a:gd name="T13" fmla="*/ 0 h 170"/>
              <a:gd name="T14" fmla="*/ 0 w 211"/>
              <a:gd name="T15" fmla="*/ 0 h 170"/>
              <a:gd name="T16" fmla="*/ 0 w 211"/>
              <a:gd name="T17" fmla="*/ 0 h 170"/>
              <a:gd name="T18" fmla="*/ 0 w 211"/>
              <a:gd name="T19" fmla="*/ 0 h 170"/>
              <a:gd name="T20" fmla="*/ 0 w 211"/>
              <a:gd name="T21" fmla="*/ 0 h 170"/>
              <a:gd name="T22" fmla="*/ 0 w 211"/>
              <a:gd name="T23" fmla="*/ 0 h 170"/>
              <a:gd name="T24" fmla="*/ 0 w 211"/>
              <a:gd name="T25" fmla="*/ 0 h 170"/>
              <a:gd name="T26" fmla="*/ 0 w 211"/>
              <a:gd name="T27" fmla="*/ 0 h 170"/>
              <a:gd name="T28" fmla="*/ 0 w 211"/>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19" name="Freeform 492"/>
          <p:cNvSpPr>
            <a:spLocks/>
          </p:cNvSpPr>
          <p:nvPr/>
        </p:nvSpPr>
        <p:spPr bwMode="auto">
          <a:xfrm>
            <a:off x="4181529" y="3032419"/>
            <a:ext cx="302249" cy="228514"/>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w 210"/>
              <a:gd name="T39" fmla="*/ 0 h 185"/>
              <a:gd name="T40" fmla="*/ 0 w 210"/>
              <a:gd name="T41" fmla="*/ 0 h 185"/>
              <a:gd name="T42" fmla="*/ 0 w 210"/>
              <a:gd name="T43" fmla="*/ 0 h 185"/>
              <a:gd name="T44" fmla="*/ 0 w 210"/>
              <a:gd name="T45" fmla="*/ 0 h 185"/>
              <a:gd name="T46" fmla="*/ 0 w 210"/>
              <a:gd name="T47" fmla="*/ 0 h 185"/>
              <a:gd name="T48" fmla="*/ 0 w 210"/>
              <a:gd name="T49" fmla="*/ 0 h 185"/>
              <a:gd name="T50" fmla="*/ 0 w 210"/>
              <a:gd name="T51" fmla="*/ 0 h 185"/>
              <a:gd name="T52" fmla="*/ 0 w 210"/>
              <a:gd name="T53" fmla="*/ 0 h 185"/>
              <a:gd name="T54" fmla="*/ 0 w 210"/>
              <a:gd name="T55" fmla="*/ 0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20" name="Freeform 493"/>
          <p:cNvSpPr>
            <a:spLocks/>
          </p:cNvSpPr>
          <p:nvPr/>
        </p:nvSpPr>
        <p:spPr bwMode="auto">
          <a:xfrm>
            <a:off x="4503923" y="3260943"/>
            <a:ext cx="23508" cy="19871"/>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21" name="Freeform 494"/>
          <p:cNvSpPr>
            <a:spLocks/>
          </p:cNvSpPr>
          <p:nvPr/>
        </p:nvSpPr>
        <p:spPr bwMode="auto">
          <a:xfrm>
            <a:off x="4074063" y="3221202"/>
            <a:ext cx="302249" cy="215267"/>
          </a:xfrm>
          <a:custGeom>
            <a:avLst/>
            <a:gdLst>
              <a:gd name="T0" fmla="*/ 0 w 210"/>
              <a:gd name="T1" fmla="*/ 0 h 170"/>
              <a:gd name="T2" fmla="*/ 0 w 210"/>
              <a:gd name="T3" fmla="*/ 0 h 170"/>
              <a:gd name="T4" fmla="*/ 0 w 210"/>
              <a:gd name="T5" fmla="*/ 0 h 170"/>
              <a:gd name="T6" fmla="*/ 0 w 210"/>
              <a:gd name="T7" fmla="*/ 0 h 170"/>
              <a:gd name="T8" fmla="*/ 0 w 210"/>
              <a:gd name="T9" fmla="*/ 0 h 170"/>
              <a:gd name="T10" fmla="*/ 0 w 210"/>
              <a:gd name="T11" fmla="*/ 0 h 170"/>
              <a:gd name="T12" fmla="*/ 0 w 210"/>
              <a:gd name="T13" fmla="*/ 0 h 170"/>
              <a:gd name="T14" fmla="*/ 0 w 210"/>
              <a:gd name="T15" fmla="*/ 0 h 170"/>
              <a:gd name="T16" fmla="*/ 0 w 210"/>
              <a:gd name="T17" fmla="*/ 0 h 170"/>
              <a:gd name="T18" fmla="*/ 0 w 210"/>
              <a:gd name="T19" fmla="*/ 0 h 170"/>
              <a:gd name="T20" fmla="*/ 0 w 210"/>
              <a:gd name="T21" fmla="*/ 0 h 170"/>
              <a:gd name="T22" fmla="*/ 0 w 210"/>
              <a:gd name="T23" fmla="*/ 0 h 170"/>
              <a:gd name="T24" fmla="*/ 0 w 210"/>
              <a:gd name="T25" fmla="*/ 0 h 170"/>
              <a:gd name="T26" fmla="*/ 0 w 210"/>
              <a:gd name="T27" fmla="*/ 0 h 170"/>
              <a:gd name="T28" fmla="*/ 0 w 210"/>
              <a:gd name="T29" fmla="*/ 0 h 170"/>
              <a:gd name="T30" fmla="*/ 0 w 210"/>
              <a:gd name="T31" fmla="*/ 0 h 170"/>
              <a:gd name="T32" fmla="*/ 0 w 210"/>
              <a:gd name="T33" fmla="*/ 0 h 170"/>
              <a:gd name="T34" fmla="*/ 0 w 210"/>
              <a:gd name="T35" fmla="*/ 0 h 170"/>
              <a:gd name="T36" fmla="*/ 0 w 210"/>
              <a:gd name="T37" fmla="*/ 0 h 170"/>
              <a:gd name="T38" fmla="*/ 0 w 210"/>
              <a:gd name="T39" fmla="*/ 0 h 170"/>
              <a:gd name="T40" fmla="*/ 0 w 210"/>
              <a:gd name="T41" fmla="*/ 0 h 170"/>
              <a:gd name="T42" fmla="*/ 0 w 210"/>
              <a:gd name="T43" fmla="*/ 0 h 170"/>
              <a:gd name="T44" fmla="*/ 0 w 210"/>
              <a:gd name="T45" fmla="*/ 0 h 170"/>
              <a:gd name="T46" fmla="*/ 0 w 210"/>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22" name="Freeform 495"/>
          <p:cNvSpPr>
            <a:spLocks/>
          </p:cNvSpPr>
          <p:nvPr/>
        </p:nvSpPr>
        <p:spPr bwMode="auto">
          <a:xfrm>
            <a:off x="4329292" y="3337115"/>
            <a:ext cx="47017" cy="23183"/>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23" name="Freeform 496"/>
          <p:cNvSpPr>
            <a:spLocks/>
          </p:cNvSpPr>
          <p:nvPr/>
        </p:nvSpPr>
        <p:spPr bwMode="auto">
          <a:xfrm>
            <a:off x="4074059" y="3277502"/>
            <a:ext cx="63808" cy="139095"/>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24" name="Freeform 497"/>
          <p:cNvSpPr>
            <a:spLocks/>
          </p:cNvSpPr>
          <p:nvPr/>
        </p:nvSpPr>
        <p:spPr bwMode="auto">
          <a:xfrm>
            <a:off x="4352804" y="2992678"/>
            <a:ext cx="87317" cy="59612"/>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w 6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25" name="Freeform 498"/>
          <p:cNvSpPr>
            <a:spLocks/>
          </p:cNvSpPr>
          <p:nvPr/>
        </p:nvSpPr>
        <p:spPr bwMode="auto">
          <a:xfrm>
            <a:off x="4372953" y="2949625"/>
            <a:ext cx="87317" cy="62924"/>
          </a:xfrm>
          <a:custGeom>
            <a:avLst/>
            <a:gdLst>
              <a:gd name="T0" fmla="*/ 0 w 60"/>
              <a:gd name="T1" fmla="*/ 0 h 48"/>
              <a:gd name="T2" fmla="*/ 0 w 60"/>
              <a:gd name="T3" fmla="*/ 0 h 48"/>
              <a:gd name="T4" fmla="*/ 0 w 60"/>
              <a:gd name="T5" fmla="*/ 0 h 48"/>
              <a:gd name="T6" fmla="*/ 0 w 60"/>
              <a:gd name="T7" fmla="*/ 0 h 48"/>
              <a:gd name="T8" fmla="*/ 0 w 60"/>
              <a:gd name="T9" fmla="*/ 0 h 48"/>
              <a:gd name="T10" fmla="*/ 0 w 60"/>
              <a:gd name="T11" fmla="*/ 0 h 48"/>
              <a:gd name="T12" fmla="*/ 0 w 60"/>
              <a:gd name="T13" fmla="*/ 0 h 48"/>
              <a:gd name="T14" fmla="*/ 0 w 60"/>
              <a:gd name="T15" fmla="*/ 0 h 48"/>
              <a:gd name="T16" fmla="*/ 0 w 60"/>
              <a:gd name="T17" fmla="*/ 0 h 48"/>
              <a:gd name="T18" fmla="*/ 0 w 6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26" name="Freeform 499"/>
          <p:cNvSpPr>
            <a:spLocks/>
          </p:cNvSpPr>
          <p:nvPr/>
        </p:nvSpPr>
        <p:spPr bwMode="auto">
          <a:xfrm>
            <a:off x="4161375" y="2777421"/>
            <a:ext cx="167916" cy="274879"/>
          </a:xfrm>
          <a:custGeom>
            <a:avLst/>
            <a:gdLst>
              <a:gd name="T0" fmla="*/ 0 w 121"/>
              <a:gd name="T1" fmla="*/ 0 h 217"/>
              <a:gd name="T2" fmla="*/ 0 w 121"/>
              <a:gd name="T3" fmla="*/ 0 h 217"/>
              <a:gd name="T4" fmla="*/ 0 w 121"/>
              <a:gd name="T5" fmla="*/ 0 h 217"/>
              <a:gd name="T6" fmla="*/ 0 w 121"/>
              <a:gd name="T7" fmla="*/ 0 h 217"/>
              <a:gd name="T8" fmla="*/ 0 w 121"/>
              <a:gd name="T9" fmla="*/ 0 h 217"/>
              <a:gd name="T10" fmla="*/ 0 w 121"/>
              <a:gd name="T11" fmla="*/ 0 h 217"/>
              <a:gd name="T12" fmla="*/ 0 w 121"/>
              <a:gd name="T13" fmla="*/ 0 h 217"/>
              <a:gd name="T14" fmla="*/ 0 w 121"/>
              <a:gd name="T15" fmla="*/ 0 h 217"/>
              <a:gd name="T16" fmla="*/ 0 w 121"/>
              <a:gd name="T17" fmla="*/ 0 h 217"/>
              <a:gd name="T18" fmla="*/ 0 w 121"/>
              <a:gd name="T19" fmla="*/ 0 h 217"/>
              <a:gd name="T20" fmla="*/ 0 w 121"/>
              <a:gd name="T21" fmla="*/ 0 h 217"/>
              <a:gd name="T22" fmla="*/ 0 w 121"/>
              <a:gd name="T23" fmla="*/ 0 h 217"/>
              <a:gd name="T24" fmla="*/ 0 w 121"/>
              <a:gd name="T25" fmla="*/ 0 h 217"/>
              <a:gd name="T26" fmla="*/ 0 w 121"/>
              <a:gd name="T27" fmla="*/ 0 h 217"/>
              <a:gd name="T28" fmla="*/ 0 w 121"/>
              <a:gd name="T29" fmla="*/ 0 h 217"/>
              <a:gd name="T30" fmla="*/ 0 w 121"/>
              <a:gd name="T31" fmla="*/ 0 h 217"/>
              <a:gd name="T32" fmla="*/ 0 w 121"/>
              <a:gd name="T33" fmla="*/ 0 h 217"/>
              <a:gd name="T34" fmla="*/ 0 w 121"/>
              <a:gd name="T35" fmla="*/ 0 h 217"/>
              <a:gd name="T36" fmla="*/ 0 w 121"/>
              <a:gd name="T37" fmla="*/ 0 h 217"/>
              <a:gd name="T38" fmla="*/ 0 w 121"/>
              <a:gd name="T39" fmla="*/ 0 h 217"/>
              <a:gd name="T40" fmla="*/ 0 w 121"/>
              <a:gd name="T41" fmla="*/ 0 h 217"/>
              <a:gd name="T42" fmla="*/ 0 w 121"/>
              <a:gd name="T43" fmla="*/ 0 h 217"/>
              <a:gd name="T44" fmla="*/ 0 w 121"/>
              <a:gd name="T45" fmla="*/ 0 h 217"/>
              <a:gd name="T46" fmla="*/ 0 w 121"/>
              <a:gd name="T47" fmla="*/ 0 h 217"/>
              <a:gd name="T48" fmla="*/ 0 w 121"/>
              <a:gd name="T49" fmla="*/ 0 h 217"/>
              <a:gd name="T50" fmla="*/ 0 w 121"/>
              <a:gd name="T51" fmla="*/ 0 h 217"/>
              <a:gd name="T52" fmla="*/ 0 w 121"/>
              <a:gd name="T53" fmla="*/ 0 h 217"/>
              <a:gd name="T54" fmla="*/ 0 w 121"/>
              <a:gd name="T55" fmla="*/ 0 h 217"/>
              <a:gd name="T56" fmla="*/ 0 w 121"/>
              <a:gd name="T57" fmla="*/ 0 h 217"/>
              <a:gd name="T58" fmla="*/ 0 w 121"/>
              <a:gd name="T59" fmla="*/ 0 h 217"/>
              <a:gd name="T60" fmla="*/ 0 w 121"/>
              <a:gd name="T61" fmla="*/ 0 h 217"/>
              <a:gd name="T62" fmla="*/ 0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27" name="Freeform 500"/>
          <p:cNvSpPr>
            <a:spLocks/>
          </p:cNvSpPr>
          <p:nvPr/>
        </p:nvSpPr>
        <p:spPr bwMode="auto">
          <a:xfrm>
            <a:off x="4114359" y="2896636"/>
            <a:ext cx="47017" cy="36430"/>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28" name="Freeform 501"/>
          <p:cNvSpPr>
            <a:spLocks/>
          </p:cNvSpPr>
          <p:nvPr/>
        </p:nvSpPr>
        <p:spPr bwMode="auto">
          <a:xfrm>
            <a:off x="4134507" y="2777421"/>
            <a:ext cx="30225" cy="23183"/>
          </a:xfrm>
          <a:custGeom>
            <a:avLst/>
            <a:gdLst>
              <a:gd name="T0" fmla="*/ 0 w 18"/>
              <a:gd name="T1" fmla="*/ 0 h 17"/>
              <a:gd name="T2" fmla="*/ 1 w 18"/>
              <a:gd name="T3" fmla="*/ 0 h 17"/>
              <a:gd name="T4" fmla="*/ 1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29" name="Freeform 502"/>
          <p:cNvSpPr>
            <a:spLocks/>
          </p:cNvSpPr>
          <p:nvPr/>
        </p:nvSpPr>
        <p:spPr bwMode="auto">
          <a:xfrm>
            <a:off x="4047191" y="2896646"/>
            <a:ext cx="114183" cy="115913"/>
          </a:xfrm>
          <a:custGeom>
            <a:avLst/>
            <a:gdLst>
              <a:gd name="T0" fmla="*/ 0 w 77"/>
              <a:gd name="T1" fmla="*/ 0 h 94"/>
              <a:gd name="T2" fmla="*/ 0 w 77"/>
              <a:gd name="T3" fmla="*/ 0 h 94"/>
              <a:gd name="T4" fmla="*/ 0 w 77"/>
              <a:gd name="T5" fmla="*/ 0 h 94"/>
              <a:gd name="T6" fmla="*/ 0 w 77"/>
              <a:gd name="T7" fmla="*/ 0 h 94"/>
              <a:gd name="T8" fmla="*/ 0 w 77"/>
              <a:gd name="T9" fmla="*/ 0 h 94"/>
              <a:gd name="T10" fmla="*/ 0 w 77"/>
              <a:gd name="T11" fmla="*/ 0 h 94"/>
              <a:gd name="T12" fmla="*/ 0 w 77"/>
              <a:gd name="T13" fmla="*/ 0 h 94"/>
              <a:gd name="T14" fmla="*/ 0 w 77"/>
              <a:gd name="T15" fmla="*/ 0 h 94"/>
              <a:gd name="T16" fmla="*/ 0 w 77"/>
              <a:gd name="T17" fmla="*/ 0 h 94"/>
              <a:gd name="T18" fmla="*/ 0 w 77"/>
              <a:gd name="T19" fmla="*/ 0 h 94"/>
              <a:gd name="T20" fmla="*/ 0 w 77"/>
              <a:gd name="T21" fmla="*/ 0 h 94"/>
              <a:gd name="T22" fmla="*/ 0 w 77"/>
              <a:gd name="T23" fmla="*/ 0 h 94"/>
              <a:gd name="T24" fmla="*/ 0 w 77"/>
              <a:gd name="T25" fmla="*/ 0 h 94"/>
              <a:gd name="T26" fmla="*/ 0 w 77"/>
              <a:gd name="T27" fmla="*/ 0 h 94"/>
              <a:gd name="T28" fmla="*/ 0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30" name="Freeform 503"/>
          <p:cNvSpPr>
            <a:spLocks/>
          </p:cNvSpPr>
          <p:nvPr/>
        </p:nvSpPr>
        <p:spPr bwMode="auto">
          <a:xfrm>
            <a:off x="4503926" y="4300837"/>
            <a:ext cx="154482" cy="135784"/>
          </a:xfrm>
          <a:custGeom>
            <a:avLst/>
            <a:gdLst>
              <a:gd name="T0" fmla="*/ 0 w 105"/>
              <a:gd name="T1" fmla="*/ 0 h 109"/>
              <a:gd name="T2" fmla="*/ 0 w 105"/>
              <a:gd name="T3" fmla="*/ 0 h 109"/>
              <a:gd name="T4" fmla="*/ 0 w 105"/>
              <a:gd name="T5" fmla="*/ 0 h 109"/>
              <a:gd name="T6" fmla="*/ 0 w 105"/>
              <a:gd name="T7" fmla="*/ 0 h 109"/>
              <a:gd name="T8" fmla="*/ 0 w 105"/>
              <a:gd name="T9" fmla="*/ 0 h 109"/>
              <a:gd name="T10" fmla="*/ 0 w 105"/>
              <a:gd name="T11" fmla="*/ 0 h 109"/>
              <a:gd name="T12" fmla="*/ 0 w 105"/>
              <a:gd name="T13" fmla="*/ 0 h 109"/>
              <a:gd name="T14" fmla="*/ 0 w 105"/>
              <a:gd name="T15" fmla="*/ 0 h 109"/>
              <a:gd name="T16" fmla="*/ 0 w 105"/>
              <a:gd name="T17" fmla="*/ 0 h 109"/>
              <a:gd name="T18" fmla="*/ 0 w 105"/>
              <a:gd name="T19" fmla="*/ 0 h 109"/>
              <a:gd name="T20" fmla="*/ 0 w 105"/>
              <a:gd name="T21" fmla="*/ 0 h 109"/>
              <a:gd name="T22" fmla="*/ 0 w 105"/>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31" name="Freeform 504"/>
          <p:cNvSpPr>
            <a:spLocks/>
          </p:cNvSpPr>
          <p:nvPr/>
        </p:nvSpPr>
        <p:spPr bwMode="auto">
          <a:xfrm>
            <a:off x="4524077" y="4300847"/>
            <a:ext cx="47017" cy="19871"/>
          </a:xfrm>
          <a:custGeom>
            <a:avLst/>
            <a:gdLst>
              <a:gd name="T0" fmla="*/ 0 w 32"/>
              <a:gd name="T1" fmla="*/ 0 h 17"/>
              <a:gd name="T2" fmla="*/ 0 w 32"/>
              <a:gd name="T3" fmla="*/ 0 h 17"/>
              <a:gd name="T4" fmla="*/ 0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32" name="Freeform 505"/>
          <p:cNvSpPr>
            <a:spLocks/>
          </p:cNvSpPr>
          <p:nvPr/>
        </p:nvSpPr>
        <p:spPr bwMode="auto">
          <a:xfrm>
            <a:off x="4352799" y="4012711"/>
            <a:ext cx="305608" cy="228514"/>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00"/>
          </a:solidFill>
          <a:ln w="12700" cap="rnd" cmpd="sng">
            <a:solidFill>
              <a:srgbClr val="000000"/>
            </a:solidFill>
            <a:prstDash val="solid"/>
            <a:round/>
            <a:headEnd type="none" w="med" len="med"/>
            <a:tailEnd type="none" w="med" len="med"/>
          </a:ln>
          <a:effectLst/>
          <a:extLst/>
        </p:spPr>
        <p:txBody>
          <a:bodyPr/>
          <a:lstStyle/>
          <a:p>
            <a:endParaRPr lang="en-GB" dirty="0"/>
          </a:p>
        </p:txBody>
      </p:sp>
      <p:sp>
        <p:nvSpPr>
          <p:cNvPr id="133" name="Freeform 506"/>
          <p:cNvSpPr>
            <a:spLocks/>
          </p:cNvSpPr>
          <p:nvPr/>
        </p:nvSpPr>
        <p:spPr bwMode="auto">
          <a:xfrm>
            <a:off x="4309146" y="4049140"/>
            <a:ext cx="67167" cy="139095"/>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34" name="Freeform 507"/>
          <p:cNvSpPr>
            <a:spLocks/>
          </p:cNvSpPr>
          <p:nvPr/>
        </p:nvSpPr>
        <p:spPr bwMode="auto">
          <a:xfrm>
            <a:off x="4285632" y="4069013"/>
            <a:ext cx="43658" cy="119225"/>
          </a:xfrm>
          <a:custGeom>
            <a:avLst/>
            <a:gdLst>
              <a:gd name="T0" fmla="*/ 0 w 32"/>
              <a:gd name="T1" fmla="*/ 0 h 93"/>
              <a:gd name="T2" fmla="*/ 0 w 32"/>
              <a:gd name="T3" fmla="*/ 0 h 93"/>
              <a:gd name="T4" fmla="*/ 0 w 32"/>
              <a:gd name="T5" fmla="*/ 0 h 93"/>
              <a:gd name="T6" fmla="*/ 0 w 32"/>
              <a:gd name="T7" fmla="*/ 0 h 93"/>
              <a:gd name="T8" fmla="*/ 0 w 3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35" name="Freeform 508"/>
          <p:cNvSpPr>
            <a:spLocks/>
          </p:cNvSpPr>
          <p:nvPr/>
        </p:nvSpPr>
        <p:spPr bwMode="auto">
          <a:xfrm>
            <a:off x="4201674" y="4069011"/>
            <a:ext cx="107466" cy="155654"/>
          </a:xfrm>
          <a:custGeom>
            <a:avLst/>
            <a:gdLst>
              <a:gd name="T0" fmla="*/ 0 w 75"/>
              <a:gd name="T1" fmla="*/ 0 h 124"/>
              <a:gd name="T2" fmla="*/ 0 w 75"/>
              <a:gd name="T3" fmla="*/ 0 h 124"/>
              <a:gd name="T4" fmla="*/ 0 w 75"/>
              <a:gd name="T5" fmla="*/ 0 h 124"/>
              <a:gd name="T6" fmla="*/ 0 w 75"/>
              <a:gd name="T7" fmla="*/ 0 h 124"/>
              <a:gd name="T8" fmla="*/ 0 w 75"/>
              <a:gd name="T9" fmla="*/ 0 h 124"/>
              <a:gd name="T10" fmla="*/ 0 w 75"/>
              <a:gd name="T11" fmla="*/ 0 h 124"/>
              <a:gd name="T12" fmla="*/ 0 w 75"/>
              <a:gd name="T13" fmla="*/ 0 h 124"/>
              <a:gd name="T14" fmla="*/ 0 w 75"/>
              <a:gd name="T15" fmla="*/ 0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36" name="Freeform 509"/>
          <p:cNvSpPr>
            <a:spLocks/>
          </p:cNvSpPr>
          <p:nvPr/>
        </p:nvSpPr>
        <p:spPr bwMode="auto">
          <a:xfrm>
            <a:off x="4285636" y="3780891"/>
            <a:ext cx="372774" cy="271567"/>
          </a:xfrm>
          <a:custGeom>
            <a:avLst/>
            <a:gdLst>
              <a:gd name="T0" fmla="*/ 0 w 255"/>
              <a:gd name="T1" fmla="*/ 0 h 217"/>
              <a:gd name="T2" fmla="*/ 0 w 255"/>
              <a:gd name="T3" fmla="*/ 0 h 217"/>
              <a:gd name="T4" fmla="*/ 0 w 255"/>
              <a:gd name="T5" fmla="*/ 0 h 217"/>
              <a:gd name="T6" fmla="*/ 0 w 255"/>
              <a:gd name="T7" fmla="*/ 0 h 217"/>
              <a:gd name="T8" fmla="*/ 0 w 255"/>
              <a:gd name="T9" fmla="*/ 0 h 217"/>
              <a:gd name="T10" fmla="*/ 0 w 255"/>
              <a:gd name="T11" fmla="*/ 0 h 217"/>
              <a:gd name="T12" fmla="*/ 0 w 255"/>
              <a:gd name="T13" fmla="*/ 0 h 217"/>
              <a:gd name="T14" fmla="*/ 0 w 255"/>
              <a:gd name="T15" fmla="*/ 0 h 217"/>
              <a:gd name="T16" fmla="*/ 0 w 255"/>
              <a:gd name="T17" fmla="*/ 0 h 217"/>
              <a:gd name="T18" fmla="*/ 0 w 255"/>
              <a:gd name="T19" fmla="*/ 0 h 217"/>
              <a:gd name="T20" fmla="*/ 0 w 255"/>
              <a:gd name="T21" fmla="*/ 0 h 217"/>
              <a:gd name="T22" fmla="*/ 0 w 255"/>
              <a:gd name="T23" fmla="*/ 0 h 217"/>
              <a:gd name="T24" fmla="*/ 0 w 255"/>
              <a:gd name="T25" fmla="*/ 0 h 217"/>
              <a:gd name="T26" fmla="*/ 0 w 255"/>
              <a:gd name="T27" fmla="*/ 0 h 217"/>
              <a:gd name="T28" fmla="*/ 0 w 255"/>
              <a:gd name="T29" fmla="*/ 0 h 217"/>
              <a:gd name="T30" fmla="*/ 0 w 255"/>
              <a:gd name="T31" fmla="*/ 0 h 217"/>
              <a:gd name="T32" fmla="*/ 0 w 255"/>
              <a:gd name="T33" fmla="*/ 0 h 217"/>
              <a:gd name="T34" fmla="*/ 0 w 255"/>
              <a:gd name="T35" fmla="*/ 0 h 217"/>
              <a:gd name="T36" fmla="*/ 0 w 255"/>
              <a:gd name="T37" fmla="*/ 0 h 217"/>
              <a:gd name="T38" fmla="*/ 0 w 255"/>
              <a:gd name="T39" fmla="*/ 0 h 217"/>
              <a:gd name="T40" fmla="*/ 0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37" name="Freeform 510"/>
          <p:cNvSpPr>
            <a:spLocks/>
          </p:cNvSpPr>
          <p:nvPr/>
        </p:nvSpPr>
        <p:spPr bwMode="auto">
          <a:xfrm>
            <a:off x="4608032" y="3780885"/>
            <a:ext cx="282099" cy="387480"/>
          </a:xfrm>
          <a:custGeom>
            <a:avLst/>
            <a:gdLst>
              <a:gd name="T0" fmla="*/ 0 w 194"/>
              <a:gd name="T1" fmla="*/ 0 h 309"/>
              <a:gd name="T2" fmla="*/ 0 w 194"/>
              <a:gd name="T3" fmla="*/ 0 h 309"/>
              <a:gd name="T4" fmla="*/ 0 w 194"/>
              <a:gd name="T5" fmla="*/ 0 h 309"/>
              <a:gd name="T6" fmla="*/ 0 w 194"/>
              <a:gd name="T7" fmla="*/ 0 h 309"/>
              <a:gd name="T8" fmla="*/ 0 w 194"/>
              <a:gd name="T9" fmla="*/ 0 h 309"/>
              <a:gd name="T10" fmla="*/ 0 w 194"/>
              <a:gd name="T11" fmla="*/ 0 h 309"/>
              <a:gd name="T12" fmla="*/ 0 w 194"/>
              <a:gd name="T13" fmla="*/ 0 h 309"/>
              <a:gd name="T14" fmla="*/ 0 w 194"/>
              <a:gd name="T15" fmla="*/ 0 h 309"/>
              <a:gd name="T16" fmla="*/ 0 w 194"/>
              <a:gd name="T17" fmla="*/ 0 h 309"/>
              <a:gd name="T18" fmla="*/ 0 w 194"/>
              <a:gd name="T19" fmla="*/ 0 h 309"/>
              <a:gd name="T20" fmla="*/ 0 w 194"/>
              <a:gd name="T21" fmla="*/ 0 h 309"/>
              <a:gd name="T22" fmla="*/ 0 w 194"/>
              <a:gd name="T23" fmla="*/ 0 h 309"/>
              <a:gd name="T24" fmla="*/ 0 w 194"/>
              <a:gd name="T25" fmla="*/ 0 h 309"/>
              <a:gd name="T26" fmla="*/ 0 w 194"/>
              <a:gd name="T27" fmla="*/ 0 h 309"/>
              <a:gd name="T28" fmla="*/ 0 w 194"/>
              <a:gd name="T29" fmla="*/ 0 h 309"/>
              <a:gd name="T30" fmla="*/ 0 w 194"/>
              <a:gd name="T31" fmla="*/ 0 h 309"/>
              <a:gd name="T32" fmla="*/ 0 w 194"/>
              <a:gd name="T33" fmla="*/ 0 h 309"/>
              <a:gd name="T34" fmla="*/ 0 w 194"/>
              <a:gd name="T35" fmla="*/ 0 h 309"/>
              <a:gd name="T36" fmla="*/ 0 w 194"/>
              <a:gd name="T37" fmla="*/ 0 h 309"/>
              <a:gd name="T38" fmla="*/ 0 w 194"/>
              <a:gd name="T39" fmla="*/ 0 h 309"/>
              <a:gd name="T40" fmla="*/ 0 w 194"/>
              <a:gd name="T41" fmla="*/ 0 h 309"/>
              <a:gd name="T42" fmla="*/ 0 w 194"/>
              <a:gd name="T43" fmla="*/ 0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38" name="Line 511"/>
          <p:cNvSpPr>
            <a:spLocks noChangeShapeType="1"/>
          </p:cNvSpPr>
          <p:nvPr/>
        </p:nvSpPr>
        <p:spPr bwMode="auto">
          <a:xfrm>
            <a:off x="4483773" y="4320718"/>
            <a:ext cx="0" cy="16559"/>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39" name="Line 512"/>
          <p:cNvSpPr>
            <a:spLocks noChangeShapeType="1"/>
          </p:cNvSpPr>
          <p:nvPr/>
        </p:nvSpPr>
        <p:spPr bwMode="auto">
          <a:xfrm>
            <a:off x="4413248" y="3045667"/>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40" name="Freeform 513"/>
          <p:cNvSpPr>
            <a:spLocks/>
          </p:cNvSpPr>
          <p:nvPr/>
        </p:nvSpPr>
        <p:spPr bwMode="auto">
          <a:xfrm>
            <a:off x="4413253" y="2913205"/>
            <a:ext cx="194783" cy="211955"/>
          </a:xfrm>
          <a:custGeom>
            <a:avLst/>
            <a:gdLst>
              <a:gd name="T0" fmla="*/ 0 w 135"/>
              <a:gd name="T1" fmla="*/ 0 h 170"/>
              <a:gd name="T2" fmla="*/ 0 w 135"/>
              <a:gd name="T3" fmla="*/ 0 h 170"/>
              <a:gd name="T4" fmla="*/ 0 w 135"/>
              <a:gd name="T5" fmla="*/ 0 h 170"/>
              <a:gd name="T6" fmla="*/ 0 w 135"/>
              <a:gd name="T7" fmla="*/ 0 h 170"/>
              <a:gd name="T8" fmla="*/ 0 w 135"/>
              <a:gd name="T9" fmla="*/ 0 h 170"/>
              <a:gd name="T10" fmla="*/ 0 w 135"/>
              <a:gd name="T11" fmla="*/ 0 h 170"/>
              <a:gd name="T12" fmla="*/ 0 w 135"/>
              <a:gd name="T13" fmla="*/ 0 h 170"/>
              <a:gd name="T14" fmla="*/ 0 w 135"/>
              <a:gd name="T15" fmla="*/ 0 h 170"/>
              <a:gd name="T16" fmla="*/ 0 w 135"/>
              <a:gd name="T17" fmla="*/ 0 h 170"/>
              <a:gd name="T18" fmla="*/ 0 w 135"/>
              <a:gd name="T19" fmla="*/ 0 h 170"/>
              <a:gd name="T20" fmla="*/ 0 w 135"/>
              <a:gd name="T21" fmla="*/ 0 h 170"/>
              <a:gd name="T22" fmla="*/ 0 w 135"/>
              <a:gd name="T23" fmla="*/ 0 h 170"/>
              <a:gd name="T24" fmla="*/ 0 w 135"/>
              <a:gd name="T25" fmla="*/ 0 h 170"/>
              <a:gd name="T26" fmla="*/ 0 w 135"/>
              <a:gd name="T27" fmla="*/ 0 h 170"/>
              <a:gd name="T28" fmla="*/ 0 w 135"/>
              <a:gd name="T29" fmla="*/ 0 h 170"/>
              <a:gd name="T30" fmla="*/ 0 w 135"/>
              <a:gd name="T31" fmla="*/ 0 h 170"/>
              <a:gd name="T32" fmla="*/ 0 w 135"/>
              <a:gd name="T33" fmla="*/ 0 h 170"/>
              <a:gd name="T34" fmla="*/ 0 w 135"/>
              <a:gd name="T35" fmla="*/ 0 h 170"/>
              <a:gd name="T36" fmla="*/ 0 w 135"/>
              <a:gd name="T37" fmla="*/ 0 h 170"/>
              <a:gd name="T38" fmla="*/ 0 w 135"/>
              <a:gd name="T39" fmla="*/ 0 h 170"/>
              <a:gd name="T40" fmla="*/ 0 w 135"/>
              <a:gd name="T41" fmla="*/ 0 h 170"/>
              <a:gd name="T42" fmla="*/ 0 w 135"/>
              <a:gd name="T43" fmla="*/ 0 h 170"/>
              <a:gd name="T44" fmla="*/ 0 w 135"/>
              <a:gd name="T45" fmla="*/ 0 h 170"/>
              <a:gd name="T46" fmla="*/ 0 w 135"/>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41" name="Freeform 514"/>
          <p:cNvSpPr>
            <a:spLocks/>
          </p:cNvSpPr>
          <p:nvPr/>
        </p:nvSpPr>
        <p:spPr bwMode="auto">
          <a:xfrm>
            <a:off x="4587881" y="3009237"/>
            <a:ext cx="238441" cy="99354"/>
          </a:xfrm>
          <a:custGeom>
            <a:avLst/>
            <a:gdLst>
              <a:gd name="T0" fmla="*/ 0 w 165"/>
              <a:gd name="T1" fmla="*/ 0 h 78"/>
              <a:gd name="T2" fmla="*/ 0 w 165"/>
              <a:gd name="T3" fmla="*/ 0 h 78"/>
              <a:gd name="T4" fmla="*/ 0 w 165"/>
              <a:gd name="T5" fmla="*/ 0 h 78"/>
              <a:gd name="T6" fmla="*/ 0 w 165"/>
              <a:gd name="T7" fmla="*/ 0 h 78"/>
              <a:gd name="T8" fmla="*/ 0 w 165"/>
              <a:gd name="T9" fmla="*/ 0 h 78"/>
              <a:gd name="T10" fmla="*/ 0 w 165"/>
              <a:gd name="T11" fmla="*/ 0 h 78"/>
              <a:gd name="T12" fmla="*/ 0 w 165"/>
              <a:gd name="T13" fmla="*/ 0 h 78"/>
              <a:gd name="T14" fmla="*/ 0 w 165"/>
              <a:gd name="T15" fmla="*/ 0 h 78"/>
              <a:gd name="T16" fmla="*/ 0 w 165"/>
              <a:gd name="T17" fmla="*/ 0 h 78"/>
              <a:gd name="T18" fmla="*/ 0 w 165"/>
              <a:gd name="T19" fmla="*/ 0 h 78"/>
              <a:gd name="T20" fmla="*/ 0 w 165"/>
              <a:gd name="T21" fmla="*/ 0 h 78"/>
              <a:gd name="T22" fmla="*/ 0 w 165"/>
              <a:gd name="T23" fmla="*/ 0 h 78"/>
              <a:gd name="T24" fmla="*/ 0 w 165"/>
              <a:gd name="T25" fmla="*/ 0 h 78"/>
              <a:gd name="T26" fmla="*/ 0 w 165"/>
              <a:gd name="T27" fmla="*/ 0 h 78"/>
              <a:gd name="T28" fmla="*/ 0 w 165"/>
              <a:gd name="T29" fmla="*/ 0 h 78"/>
              <a:gd name="T30" fmla="*/ 0 w 165"/>
              <a:gd name="T31" fmla="*/ 0 h 78"/>
              <a:gd name="T32" fmla="*/ 0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42" name="Freeform 515"/>
          <p:cNvSpPr>
            <a:spLocks/>
          </p:cNvSpPr>
          <p:nvPr/>
        </p:nvSpPr>
        <p:spPr bwMode="auto">
          <a:xfrm>
            <a:off x="4524073" y="2913205"/>
            <a:ext cx="107466" cy="139095"/>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w 75"/>
              <a:gd name="T19" fmla="*/ 0 h 109"/>
              <a:gd name="T20" fmla="*/ 0 w 75"/>
              <a:gd name="T21" fmla="*/ 0 h 109"/>
              <a:gd name="T22" fmla="*/ 0 w 75"/>
              <a:gd name="T23" fmla="*/ 0 h 109"/>
              <a:gd name="T24" fmla="*/ 0 w 75"/>
              <a:gd name="T25" fmla="*/ 0 h 109"/>
              <a:gd name="T26" fmla="*/ 0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43" name="Freeform 516"/>
          <p:cNvSpPr>
            <a:spLocks/>
          </p:cNvSpPr>
          <p:nvPr/>
        </p:nvSpPr>
        <p:spPr bwMode="auto">
          <a:xfrm>
            <a:off x="4460265" y="3125150"/>
            <a:ext cx="278741" cy="251696"/>
          </a:xfrm>
          <a:custGeom>
            <a:avLst/>
            <a:gdLst>
              <a:gd name="T0" fmla="*/ 0 w 196"/>
              <a:gd name="T1" fmla="*/ 0 h 201"/>
              <a:gd name="T2" fmla="*/ 0 w 196"/>
              <a:gd name="T3" fmla="*/ 0 h 201"/>
              <a:gd name="T4" fmla="*/ 0 w 196"/>
              <a:gd name="T5" fmla="*/ 0 h 201"/>
              <a:gd name="T6" fmla="*/ 0 w 196"/>
              <a:gd name="T7" fmla="*/ 0 h 201"/>
              <a:gd name="T8" fmla="*/ 0 w 196"/>
              <a:gd name="T9" fmla="*/ 0 h 201"/>
              <a:gd name="T10" fmla="*/ 0 w 196"/>
              <a:gd name="T11" fmla="*/ 0 h 201"/>
              <a:gd name="T12" fmla="*/ 0 w 196"/>
              <a:gd name="T13" fmla="*/ 0 h 201"/>
              <a:gd name="T14" fmla="*/ 0 w 196"/>
              <a:gd name="T15" fmla="*/ 0 h 201"/>
              <a:gd name="T16" fmla="*/ 0 w 196"/>
              <a:gd name="T17" fmla="*/ 0 h 201"/>
              <a:gd name="T18" fmla="*/ 0 w 196"/>
              <a:gd name="T19" fmla="*/ 0 h 201"/>
              <a:gd name="T20" fmla="*/ 0 w 196"/>
              <a:gd name="T21" fmla="*/ 0 h 201"/>
              <a:gd name="T22" fmla="*/ 0 w 196"/>
              <a:gd name="T23" fmla="*/ 0 h 201"/>
              <a:gd name="T24" fmla="*/ 0 w 196"/>
              <a:gd name="T25" fmla="*/ 0 h 201"/>
              <a:gd name="T26" fmla="*/ 0 w 196"/>
              <a:gd name="T27" fmla="*/ 0 h 201"/>
              <a:gd name="T28" fmla="*/ 0 w 196"/>
              <a:gd name="T29" fmla="*/ 0 h 201"/>
              <a:gd name="T30" fmla="*/ 0 w 196"/>
              <a:gd name="T31" fmla="*/ 0 h 201"/>
              <a:gd name="T32" fmla="*/ 0 w 196"/>
              <a:gd name="T33" fmla="*/ 0 h 201"/>
              <a:gd name="T34" fmla="*/ 0 w 196"/>
              <a:gd name="T35" fmla="*/ 0 h 201"/>
              <a:gd name="T36" fmla="*/ 0 w 196"/>
              <a:gd name="T37" fmla="*/ 0 h 201"/>
              <a:gd name="T38" fmla="*/ 0 w 196"/>
              <a:gd name="T39" fmla="*/ 0 h 201"/>
              <a:gd name="T40" fmla="*/ 0 w 196"/>
              <a:gd name="T41" fmla="*/ 0 h 201"/>
              <a:gd name="T42" fmla="*/ 0 w 196"/>
              <a:gd name="T43" fmla="*/ 0 h 201"/>
              <a:gd name="T44" fmla="*/ 0 w 196"/>
              <a:gd name="T45" fmla="*/ 0 h 201"/>
              <a:gd name="T46" fmla="*/ 0 w 196"/>
              <a:gd name="T47" fmla="*/ 0 h 201"/>
              <a:gd name="T48" fmla="*/ 0 w 196"/>
              <a:gd name="T49" fmla="*/ 0 h 201"/>
              <a:gd name="T50" fmla="*/ 0 w 196"/>
              <a:gd name="T51" fmla="*/ 0 h 201"/>
              <a:gd name="T52" fmla="*/ 0 w 196"/>
              <a:gd name="T53" fmla="*/ 0 h 201"/>
              <a:gd name="T54" fmla="*/ 0 w 196"/>
              <a:gd name="T55" fmla="*/ 0 h 201"/>
              <a:gd name="T56" fmla="*/ 0 w 196"/>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44" name="Freeform 517"/>
          <p:cNvSpPr>
            <a:spLocks/>
          </p:cNvSpPr>
          <p:nvPr/>
        </p:nvSpPr>
        <p:spPr bwMode="auto">
          <a:xfrm>
            <a:off x="4608036" y="3376846"/>
            <a:ext cx="70525" cy="39742"/>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45" name="Freeform 518"/>
          <p:cNvSpPr>
            <a:spLocks/>
          </p:cNvSpPr>
          <p:nvPr/>
        </p:nvSpPr>
        <p:spPr bwMode="auto">
          <a:xfrm>
            <a:off x="4503923" y="3297363"/>
            <a:ext cx="23508" cy="59612"/>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46" name="Freeform 519"/>
          <p:cNvSpPr>
            <a:spLocks/>
          </p:cNvSpPr>
          <p:nvPr/>
        </p:nvSpPr>
        <p:spPr bwMode="auto">
          <a:xfrm>
            <a:off x="4436761" y="3105279"/>
            <a:ext cx="87317" cy="59612"/>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47" name="Freeform 520"/>
          <p:cNvSpPr>
            <a:spLocks/>
          </p:cNvSpPr>
          <p:nvPr/>
        </p:nvSpPr>
        <p:spPr bwMode="auto">
          <a:xfrm>
            <a:off x="4524075" y="3065547"/>
            <a:ext cx="171274" cy="82795"/>
          </a:xfrm>
          <a:custGeom>
            <a:avLst/>
            <a:gdLst>
              <a:gd name="T0" fmla="*/ 0 w 120"/>
              <a:gd name="T1" fmla="*/ 0 h 63"/>
              <a:gd name="T2" fmla="*/ 0 w 120"/>
              <a:gd name="T3" fmla="*/ 0 h 63"/>
              <a:gd name="T4" fmla="*/ 0 w 120"/>
              <a:gd name="T5" fmla="*/ 0 h 63"/>
              <a:gd name="T6" fmla="*/ 0 w 120"/>
              <a:gd name="T7" fmla="*/ 0 h 63"/>
              <a:gd name="T8" fmla="*/ 0 w 120"/>
              <a:gd name="T9" fmla="*/ 0 h 63"/>
              <a:gd name="T10" fmla="*/ 0 w 120"/>
              <a:gd name="T11" fmla="*/ 0 h 63"/>
              <a:gd name="T12" fmla="*/ 0 w 120"/>
              <a:gd name="T13" fmla="*/ 0 h 63"/>
              <a:gd name="T14" fmla="*/ 0 w 120"/>
              <a:gd name="T15" fmla="*/ 0 h 63"/>
              <a:gd name="T16" fmla="*/ 0 w 120"/>
              <a:gd name="T17" fmla="*/ 0 h 63"/>
              <a:gd name="T18" fmla="*/ 0 w 120"/>
              <a:gd name="T19" fmla="*/ 0 h 63"/>
              <a:gd name="T20" fmla="*/ 0 w 120"/>
              <a:gd name="T21" fmla="*/ 0 h 63"/>
              <a:gd name="T22" fmla="*/ 0 w 120"/>
              <a:gd name="T23" fmla="*/ 0 h 63"/>
              <a:gd name="T24" fmla="*/ 0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48" name="Freeform 521"/>
          <p:cNvSpPr>
            <a:spLocks/>
          </p:cNvSpPr>
          <p:nvPr/>
        </p:nvSpPr>
        <p:spPr bwMode="auto">
          <a:xfrm>
            <a:off x="4675197" y="3085418"/>
            <a:ext cx="151124" cy="79483"/>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49" name="Freeform 522"/>
          <p:cNvSpPr>
            <a:spLocks/>
          </p:cNvSpPr>
          <p:nvPr/>
        </p:nvSpPr>
        <p:spPr bwMode="auto">
          <a:xfrm>
            <a:off x="4755802" y="3260943"/>
            <a:ext cx="50375" cy="76171"/>
          </a:xfrm>
          <a:custGeom>
            <a:avLst/>
            <a:gdLst>
              <a:gd name="T0" fmla="*/ 0 w 30"/>
              <a:gd name="T1" fmla="*/ 0 h 62"/>
              <a:gd name="T2" fmla="*/ 0 w 30"/>
              <a:gd name="T3" fmla="*/ 0 h 62"/>
              <a:gd name="T4" fmla="*/ 1 w 30"/>
              <a:gd name="T5" fmla="*/ 0 h 62"/>
              <a:gd name="T6" fmla="*/ 1 w 30"/>
              <a:gd name="T7" fmla="*/ 0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50" name="Oval 523"/>
          <p:cNvSpPr>
            <a:spLocks noChangeArrowheads="1"/>
          </p:cNvSpPr>
          <p:nvPr/>
        </p:nvSpPr>
        <p:spPr bwMode="auto">
          <a:xfrm>
            <a:off x="4587881" y="3416598"/>
            <a:ext cx="20150" cy="16559"/>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151" name="Freeform 524"/>
          <p:cNvSpPr>
            <a:spLocks/>
          </p:cNvSpPr>
          <p:nvPr/>
        </p:nvSpPr>
        <p:spPr bwMode="auto">
          <a:xfrm>
            <a:off x="4483773" y="3413276"/>
            <a:ext cx="104108" cy="175525"/>
          </a:xfrm>
          <a:custGeom>
            <a:avLst/>
            <a:gdLst>
              <a:gd name="T0" fmla="*/ 0 w 75"/>
              <a:gd name="T1" fmla="*/ 0 h 140"/>
              <a:gd name="T2" fmla="*/ 0 w 75"/>
              <a:gd name="T3" fmla="*/ 0 h 140"/>
              <a:gd name="T4" fmla="*/ 0 w 75"/>
              <a:gd name="T5" fmla="*/ 0 h 140"/>
              <a:gd name="T6" fmla="*/ 0 w 75"/>
              <a:gd name="T7" fmla="*/ 0 h 140"/>
              <a:gd name="T8" fmla="*/ 0 w 75"/>
              <a:gd name="T9" fmla="*/ 0 h 140"/>
              <a:gd name="T10" fmla="*/ 0 w 75"/>
              <a:gd name="T11" fmla="*/ 0 h 140"/>
              <a:gd name="T12" fmla="*/ 0 w 75"/>
              <a:gd name="T13" fmla="*/ 0 h 140"/>
              <a:gd name="T14" fmla="*/ 0 w 75"/>
              <a:gd name="T15" fmla="*/ 0 h 140"/>
              <a:gd name="T16" fmla="*/ 0 w 75"/>
              <a:gd name="T17" fmla="*/ 0 h 140"/>
              <a:gd name="T18" fmla="*/ 0 w 75"/>
              <a:gd name="T19" fmla="*/ 0 h 140"/>
              <a:gd name="T20" fmla="*/ 0 w 75"/>
              <a:gd name="T21" fmla="*/ 0 h 140"/>
              <a:gd name="T22" fmla="*/ 0 w 75"/>
              <a:gd name="T23" fmla="*/ 0 h 140"/>
              <a:gd name="T24" fmla="*/ 0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52" name="Freeform 525"/>
          <p:cNvSpPr>
            <a:spLocks/>
          </p:cNvSpPr>
          <p:nvPr/>
        </p:nvSpPr>
        <p:spPr bwMode="auto">
          <a:xfrm>
            <a:off x="4524077" y="3529189"/>
            <a:ext cx="389565" cy="347738"/>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53" name="Freeform 526"/>
          <p:cNvSpPr>
            <a:spLocks/>
          </p:cNvSpPr>
          <p:nvPr/>
        </p:nvSpPr>
        <p:spPr bwMode="auto">
          <a:xfrm>
            <a:off x="4608031" y="3145031"/>
            <a:ext cx="238441" cy="175525"/>
          </a:xfrm>
          <a:custGeom>
            <a:avLst/>
            <a:gdLst>
              <a:gd name="T0" fmla="*/ 0 w 165"/>
              <a:gd name="T1" fmla="*/ 0 h 139"/>
              <a:gd name="T2" fmla="*/ 0 w 165"/>
              <a:gd name="T3" fmla="*/ 0 h 139"/>
              <a:gd name="T4" fmla="*/ 0 w 165"/>
              <a:gd name="T5" fmla="*/ 0 h 139"/>
              <a:gd name="T6" fmla="*/ 0 w 165"/>
              <a:gd name="T7" fmla="*/ 0 h 139"/>
              <a:gd name="T8" fmla="*/ 0 w 165"/>
              <a:gd name="T9" fmla="*/ 0 h 139"/>
              <a:gd name="T10" fmla="*/ 0 w 165"/>
              <a:gd name="T11" fmla="*/ 0 h 139"/>
              <a:gd name="T12" fmla="*/ 0 w 165"/>
              <a:gd name="T13" fmla="*/ 0 h 139"/>
              <a:gd name="T14" fmla="*/ 0 w 165"/>
              <a:gd name="T15" fmla="*/ 0 h 139"/>
              <a:gd name="T16" fmla="*/ 0 w 165"/>
              <a:gd name="T17" fmla="*/ 0 h 139"/>
              <a:gd name="T18" fmla="*/ 0 w 165"/>
              <a:gd name="T19" fmla="*/ 0 h 139"/>
              <a:gd name="T20" fmla="*/ 0 w 165"/>
              <a:gd name="T21" fmla="*/ 0 h 139"/>
              <a:gd name="T22" fmla="*/ 0 w 165"/>
              <a:gd name="T23" fmla="*/ 0 h 139"/>
              <a:gd name="T24" fmla="*/ 0 w 165"/>
              <a:gd name="T25" fmla="*/ 0 h 139"/>
              <a:gd name="T26" fmla="*/ 0 w 165"/>
              <a:gd name="T27" fmla="*/ 0 h 139"/>
              <a:gd name="T28" fmla="*/ 0 w 165"/>
              <a:gd name="T29" fmla="*/ 0 h 139"/>
              <a:gd name="T30" fmla="*/ 0 w 165"/>
              <a:gd name="T31" fmla="*/ 0 h 139"/>
              <a:gd name="T32" fmla="*/ 0 w 165"/>
              <a:gd name="T33" fmla="*/ 0 h 139"/>
              <a:gd name="T34" fmla="*/ 0 w 165"/>
              <a:gd name="T35" fmla="*/ 0 h 139"/>
              <a:gd name="T36" fmla="*/ 0 w 165"/>
              <a:gd name="T37" fmla="*/ 0 h 139"/>
              <a:gd name="T38" fmla="*/ 0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54" name="Freeform 527"/>
          <p:cNvSpPr>
            <a:spLocks/>
          </p:cNvSpPr>
          <p:nvPr/>
        </p:nvSpPr>
        <p:spPr bwMode="auto">
          <a:xfrm>
            <a:off x="4802813" y="3260933"/>
            <a:ext cx="127616" cy="155654"/>
          </a:xfrm>
          <a:custGeom>
            <a:avLst/>
            <a:gdLst>
              <a:gd name="T0" fmla="*/ 0 w 91"/>
              <a:gd name="T1" fmla="*/ 0 h 123"/>
              <a:gd name="T2" fmla="*/ 0 w 91"/>
              <a:gd name="T3" fmla="*/ 0 h 123"/>
              <a:gd name="T4" fmla="*/ 0 w 91"/>
              <a:gd name="T5" fmla="*/ 0 h 123"/>
              <a:gd name="T6" fmla="*/ 0 w 91"/>
              <a:gd name="T7" fmla="*/ 0 h 123"/>
              <a:gd name="T8" fmla="*/ 0 w 91"/>
              <a:gd name="T9" fmla="*/ 0 h 123"/>
              <a:gd name="T10" fmla="*/ 0 w 91"/>
              <a:gd name="T11" fmla="*/ 0 h 123"/>
              <a:gd name="T12" fmla="*/ 0 w 91"/>
              <a:gd name="T13" fmla="*/ 0 h 123"/>
              <a:gd name="T14" fmla="*/ 0 w 91"/>
              <a:gd name="T15" fmla="*/ 0 h 123"/>
              <a:gd name="T16" fmla="*/ 0 w 91"/>
              <a:gd name="T17" fmla="*/ 0 h 123"/>
              <a:gd name="T18" fmla="*/ 0 w 91"/>
              <a:gd name="T19" fmla="*/ 0 h 123"/>
              <a:gd name="T20" fmla="*/ 0 w 91"/>
              <a:gd name="T21" fmla="*/ 0 h 123"/>
              <a:gd name="T22" fmla="*/ 0 w 91"/>
              <a:gd name="T23" fmla="*/ 0 h 123"/>
              <a:gd name="T24" fmla="*/ 0 w 91"/>
              <a:gd name="T25" fmla="*/ 0 h 123"/>
              <a:gd name="T26" fmla="*/ 0 w 91"/>
              <a:gd name="T27" fmla="*/ 0 h 123"/>
              <a:gd name="T28" fmla="*/ 0 w 91"/>
              <a:gd name="T29" fmla="*/ 0 h 123"/>
              <a:gd name="T30" fmla="*/ 0 w 91"/>
              <a:gd name="T31" fmla="*/ 0 h 123"/>
              <a:gd name="T32" fmla="*/ 0 w 91"/>
              <a:gd name="T33" fmla="*/ 0 h 123"/>
              <a:gd name="T34" fmla="*/ 0 w 91"/>
              <a:gd name="T35" fmla="*/ 0 h 123"/>
              <a:gd name="T36" fmla="*/ 0 w 91"/>
              <a:gd name="T37" fmla="*/ 0 h 123"/>
              <a:gd name="T38" fmla="*/ 0 w 91"/>
              <a:gd name="T39" fmla="*/ 0 h 123"/>
              <a:gd name="T40" fmla="*/ 0 w 91"/>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55" name="Freeform 528"/>
          <p:cNvSpPr>
            <a:spLocks/>
          </p:cNvSpPr>
          <p:nvPr/>
        </p:nvSpPr>
        <p:spPr bwMode="auto">
          <a:xfrm>
            <a:off x="4782668" y="3085408"/>
            <a:ext cx="214933" cy="135784"/>
          </a:xfrm>
          <a:custGeom>
            <a:avLst/>
            <a:gdLst>
              <a:gd name="T0" fmla="*/ 0 w 150"/>
              <a:gd name="T1" fmla="*/ 0 h 108"/>
              <a:gd name="T2" fmla="*/ 0 w 150"/>
              <a:gd name="T3" fmla="*/ 0 h 108"/>
              <a:gd name="T4" fmla="*/ 0 w 150"/>
              <a:gd name="T5" fmla="*/ 0 h 108"/>
              <a:gd name="T6" fmla="*/ 0 w 150"/>
              <a:gd name="T7" fmla="*/ 0 h 108"/>
              <a:gd name="T8" fmla="*/ 0 w 150"/>
              <a:gd name="T9" fmla="*/ 0 h 108"/>
              <a:gd name="T10" fmla="*/ 0 w 150"/>
              <a:gd name="T11" fmla="*/ 0 h 108"/>
              <a:gd name="T12" fmla="*/ 0 w 150"/>
              <a:gd name="T13" fmla="*/ 0 h 108"/>
              <a:gd name="T14" fmla="*/ 0 w 150"/>
              <a:gd name="T15" fmla="*/ 0 h 108"/>
              <a:gd name="T16" fmla="*/ 0 w 150"/>
              <a:gd name="T17" fmla="*/ 0 h 108"/>
              <a:gd name="T18" fmla="*/ 0 w 150"/>
              <a:gd name="T19" fmla="*/ 0 h 108"/>
              <a:gd name="T20" fmla="*/ 0 w 150"/>
              <a:gd name="T21" fmla="*/ 0 h 108"/>
              <a:gd name="T22" fmla="*/ 0 w 150"/>
              <a:gd name="T23" fmla="*/ 0 h 108"/>
              <a:gd name="T24" fmla="*/ 0 w 150"/>
              <a:gd name="T25" fmla="*/ 0 h 108"/>
              <a:gd name="T26" fmla="*/ 0 w 150"/>
              <a:gd name="T27" fmla="*/ 0 h 108"/>
              <a:gd name="T28" fmla="*/ 0 w 150"/>
              <a:gd name="T29" fmla="*/ 0 h 108"/>
              <a:gd name="T30" fmla="*/ 0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56" name="Freeform 529"/>
          <p:cNvSpPr>
            <a:spLocks/>
          </p:cNvSpPr>
          <p:nvPr/>
        </p:nvSpPr>
        <p:spPr bwMode="auto">
          <a:xfrm>
            <a:off x="4826322" y="3204643"/>
            <a:ext cx="151124" cy="76171"/>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57" name="Freeform 530"/>
          <p:cNvSpPr>
            <a:spLocks/>
          </p:cNvSpPr>
          <p:nvPr/>
        </p:nvSpPr>
        <p:spPr bwMode="auto">
          <a:xfrm>
            <a:off x="4886772" y="3549067"/>
            <a:ext cx="305608" cy="268255"/>
          </a:xfrm>
          <a:custGeom>
            <a:avLst/>
            <a:gdLst>
              <a:gd name="T0" fmla="*/ 0 w 211"/>
              <a:gd name="T1" fmla="*/ 0 h 216"/>
              <a:gd name="T2" fmla="*/ 0 w 211"/>
              <a:gd name="T3" fmla="*/ 0 h 216"/>
              <a:gd name="T4" fmla="*/ 0 w 211"/>
              <a:gd name="T5" fmla="*/ 0 h 216"/>
              <a:gd name="T6" fmla="*/ 0 w 211"/>
              <a:gd name="T7" fmla="*/ 0 h 216"/>
              <a:gd name="T8" fmla="*/ 0 w 211"/>
              <a:gd name="T9" fmla="*/ 0 h 216"/>
              <a:gd name="T10" fmla="*/ 0 w 211"/>
              <a:gd name="T11" fmla="*/ 0 h 216"/>
              <a:gd name="T12" fmla="*/ 0 w 211"/>
              <a:gd name="T13" fmla="*/ 0 h 216"/>
              <a:gd name="T14" fmla="*/ 0 w 211"/>
              <a:gd name="T15" fmla="*/ 0 h 216"/>
              <a:gd name="T16" fmla="*/ 0 w 211"/>
              <a:gd name="T17" fmla="*/ 0 h 216"/>
              <a:gd name="T18" fmla="*/ 0 w 211"/>
              <a:gd name="T19" fmla="*/ 0 h 216"/>
              <a:gd name="T20" fmla="*/ 0 w 211"/>
              <a:gd name="T21" fmla="*/ 0 h 216"/>
              <a:gd name="T22" fmla="*/ 0 w 211"/>
              <a:gd name="T23" fmla="*/ 0 h 216"/>
              <a:gd name="T24" fmla="*/ 0 w 211"/>
              <a:gd name="T25" fmla="*/ 0 h 216"/>
              <a:gd name="T26" fmla="*/ 0 w 211"/>
              <a:gd name="T27" fmla="*/ 0 h 216"/>
              <a:gd name="T28" fmla="*/ 0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58" name="Line 531"/>
          <p:cNvSpPr>
            <a:spLocks noChangeShapeType="1"/>
          </p:cNvSpPr>
          <p:nvPr/>
        </p:nvSpPr>
        <p:spPr bwMode="auto">
          <a:xfrm>
            <a:off x="5125213" y="3568932"/>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59" name="Line 532"/>
          <p:cNvSpPr>
            <a:spLocks noChangeShapeType="1"/>
          </p:cNvSpPr>
          <p:nvPr/>
        </p:nvSpPr>
        <p:spPr bwMode="auto">
          <a:xfrm>
            <a:off x="5125213" y="3588801"/>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60" name="Line 533"/>
          <p:cNvSpPr>
            <a:spLocks noChangeShapeType="1"/>
          </p:cNvSpPr>
          <p:nvPr/>
        </p:nvSpPr>
        <p:spPr bwMode="auto">
          <a:xfrm flipV="1">
            <a:off x="5172229" y="3588801"/>
            <a:ext cx="0" cy="16559"/>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61" name="Line 534"/>
          <p:cNvSpPr>
            <a:spLocks noChangeShapeType="1"/>
          </p:cNvSpPr>
          <p:nvPr/>
        </p:nvSpPr>
        <p:spPr bwMode="auto">
          <a:xfrm flipV="1">
            <a:off x="5172229" y="3568932"/>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62" name="Line 535"/>
          <p:cNvSpPr>
            <a:spLocks noChangeShapeType="1"/>
          </p:cNvSpPr>
          <p:nvPr/>
        </p:nvSpPr>
        <p:spPr bwMode="auto">
          <a:xfrm flipV="1">
            <a:off x="5172229" y="3549059"/>
            <a:ext cx="0" cy="16559"/>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63" name="Line 536"/>
          <p:cNvSpPr>
            <a:spLocks noChangeShapeType="1"/>
          </p:cNvSpPr>
          <p:nvPr/>
        </p:nvSpPr>
        <p:spPr bwMode="auto">
          <a:xfrm flipV="1">
            <a:off x="5172229" y="3492759"/>
            <a:ext cx="20150" cy="16559"/>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64" name="Freeform 537"/>
          <p:cNvSpPr>
            <a:spLocks/>
          </p:cNvSpPr>
          <p:nvPr/>
        </p:nvSpPr>
        <p:spPr bwMode="auto">
          <a:xfrm>
            <a:off x="5084913" y="3436458"/>
            <a:ext cx="40300" cy="36430"/>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65" name="Freeform 538"/>
          <p:cNvSpPr>
            <a:spLocks/>
          </p:cNvSpPr>
          <p:nvPr/>
        </p:nvSpPr>
        <p:spPr bwMode="auto">
          <a:xfrm>
            <a:off x="5172229" y="3492763"/>
            <a:ext cx="0" cy="56301"/>
          </a:xfrm>
          <a:custGeom>
            <a:avLst/>
            <a:gdLst>
              <a:gd name="T0" fmla="*/ 0 w 1"/>
              <a:gd name="T1" fmla="*/ 0 h 47"/>
              <a:gd name="T2" fmla="*/ 0 w 1"/>
              <a:gd name="T3" fmla="*/ 0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66" name="Line 539"/>
          <p:cNvSpPr>
            <a:spLocks noChangeShapeType="1"/>
          </p:cNvSpPr>
          <p:nvPr/>
        </p:nvSpPr>
        <p:spPr bwMode="auto">
          <a:xfrm>
            <a:off x="5172229" y="3549059"/>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67" name="Line 540"/>
          <p:cNvSpPr>
            <a:spLocks noChangeShapeType="1"/>
          </p:cNvSpPr>
          <p:nvPr/>
        </p:nvSpPr>
        <p:spPr bwMode="auto">
          <a:xfrm>
            <a:off x="5172229" y="3529189"/>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68" name="Line 541"/>
          <p:cNvSpPr>
            <a:spLocks noChangeShapeType="1"/>
          </p:cNvSpPr>
          <p:nvPr/>
        </p:nvSpPr>
        <p:spPr bwMode="auto">
          <a:xfrm>
            <a:off x="5172229" y="3509318"/>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69" name="Line 542"/>
          <p:cNvSpPr>
            <a:spLocks noChangeShapeType="1"/>
          </p:cNvSpPr>
          <p:nvPr/>
        </p:nvSpPr>
        <p:spPr bwMode="auto">
          <a:xfrm>
            <a:off x="5172229" y="3492759"/>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70" name="Line 543"/>
          <p:cNvSpPr>
            <a:spLocks noChangeShapeType="1"/>
          </p:cNvSpPr>
          <p:nvPr/>
        </p:nvSpPr>
        <p:spPr bwMode="auto">
          <a:xfrm>
            <a:off x="5172229" y="3492759"/>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71" name="Line 544"/>
          <p:cNvSpPr>
            <a:spLocks noChangeShapeType="1"/>
          </p:cNvSpPr>
          <p:nvPr/>
        </p:nvSpPr>
        <p:spPr bwMode="auto">
          <a:xfrm>
            <a:off x="5172229" y="3509325"/>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72" name="Line 545"/>
          <p:cNvSpPr>
            <a:spLocks noChangeShapeType="1"/>
          </p:cNvSpPr>
          <p:nvPr/>
        </p:nvSpPr>
        <p:spPr bwMode="auto">
          <a:xfrm>
            <a:off x="5172229" y="3529189"/>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73" name="Line 546"/>
          <p:cNvSpPr>
            <a:spLocks noChangeShapeType="1"/>
          </p:cNvSpPr>
          <p:nvPr/>
        </p:nvSpPr>
        <p:spPr bwMode="auto">
          <a:xfrm flipH="1">
            <a:off x="5148721" y="3529190"/>
            <a:ext cx="2015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74" name="Line 547"/>
          <p:cNvSpPr>
            <a:spLocks noChangeShapeType="1"/>
          </p:cNvSpPr>
          <p:nvPr/>
        </p:nvSpPr>
        <p:spPr bwMode="auto">
          <a:xfrm>
            <a:off x="5148721" y="3549059"/>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75" name="Line 548"/>
          <p:cNvSpPr>
            <a:spLocks noChangeShapeType="1"/>
          </p:cNvSpPr>
          <p:nvPr/>
        </p:nvSpPr>
        <p:spPr bwMode="auto">
          <a:xfrm>
            <a:off x="5172229" y="3549059"/>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76" name="Freeform 549"/>
          <p:cNvSpPr>
            <a:spLocks/>
          </p:cNvSpPr>
          <p:nvPr/>
        </p:nvSpPr>
        <p:spPr bwMode="auto">
          <a:xfrm>
            <a:off x="5125213" y="3492759"/>
            <a:ext cx="47017" cy="135784"/>
          </a:xfrm>
          <a:custGeom>
            <a:avLst/>
            <a:gdLst>
              <a:gd name="T0" fmla="*/ 0 w 32"/>
              <a:gd name="T1" fmla="*/ 0 h 108"/>
              <a:gd name="T2" fmla="*/ 0 w 32"/>
              <a:gd name="T3" fmla="*/ 0 h 108"/>
              <a:gd name="T4" fmla="*/ 0 w 32"/>
              <a:gd name="T5" fmla="*/ 0 h 108"/>
              <a:gd name="T6" fmla="*/ 0 w 32"/>
              <a:gd name="T7" fmla="*/ 0 h 108"/>
              <a:gd name="T8" fmla="*/ 0 w 32"/>
              <a:gd name="T9" fmla="*/ 0 h 108"/>
              <a:gd name="T10" fmla="*/ 0 w 32"/>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77" name="Freeform 550"/>
          <p:cNvSpPr>
            <a:spLocks/>
          </p:cNvSpPr>
          <p:nvPr/>
        </p:nvSpPr>
        <p:spPr bwMode="auto">
          <a:xfrm>
            <a:off x="5172229" y="3453017"/>
            <a:ext cx="20150" cy="39742"/>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78" name="Freeform 551"/>
          <p:cNvSpPr>
            <a:spLocks/>
          </p:cNvSpPr>
          <p:nvPr/>
        </p:nvSpPr>
        <p:spPr bwMode="auto">
          <a:xfrm>
            <a:off x="4651689" y="4069011"/>
            <a:ext cx="325758" cy="231826"/>
          </a:xfrm>
          <a:custGeom>
            <a:avLst/>
            <a:gdLst>
              <a:gd name="T0" fmla="*/ 0 w 224"/>
              <a:gd name="T1" fmla="*/ 0 h 185"/>
              <a:gd name="T2" fmla="*/ 0 w 224"/>
              <a:gd name="T3" fmla="*/ 0 h 185"/>
              <a:gd name="T4" fmla="*/ 0 w 224"/>
              <a:gd name="T5" fmla="*/ 0 h 185"/>
              <a:gd name="T6" fmla="*/ 0 w 224"/>
              <a:gd name="T7" fmla="*/ 0 h 185"/>
              <a:gd name="T8" fmla="*/ 0 w 224"/>
              <a:gd name="T9" fmla="*/ 0 h 185"/>
              <a:gd name="T10" fmla="*/ 0 w 224"/>
              <a:gd name="T11" fmla="*/ 0 h 185"/>
              <a:gd name="T12" fmla="*/ 0 w 224"/>
              <a:gd name="T13" fmla="*/ 0 h 185"/>
              <a:gd name="T14" fmla="*/ 0 w 224"/>
              <a:gd name="T15" fmla="*/ 0 h 185"/>
              <a:gd name="T16" fmla="*/ 0 w 224"/>
              <a:gd name="T17" fmla="*/ 0 h 185"/>
              <a:gd name="T18" fmla="*/ 0 w 224"/>
              <a:gd name="T19" fmla="*/ 0 h 185"/>
              <a:gd name="T20" fmla="*/ 0 w 224"/>
              <a:gd name="T21" fmla="*/ 0 h 185"/>
              <a:gd name="T22" fmla="*/ 0 w 224"/>
              <a:gd name="T23" fmla="*/ 0 h 185"/>
              <a:gd name="T24" fmla="*/ 0 w 224"/>
              <a:gd name="T25" fmla="*/ 0 h 185"/>
              <a:gd name="T26" fmla="*/ 0 w 224"/>
              <a:gd name="T27" fmla="*/ 0 h 185"/>
              <a:gd name="T28" fmla="*/ 0 w 224"/>
              <a:gd name="T29" fmla="*/ 0 h 185"/>
              <a:gd name="T30" fmla="*/ 0 w 224"/>
              <a:gd name="T31" fmla="*/ 0 h 185"/>
              <a:gd name="T32" fmla="*/ 0 w 224"/>
              <a:gd name="T33" fmla="*/ 0 h 185"/>
              <a:gd name="T34" fmla="*/ 0 w 224"/>
              <a:gd name="T35" fmla="*/ 0 h 185"/>
              <a:gd name="T36" fmla="*/ 0 w 224"/>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79" name="Freeform 552"/>
          <p:cNvSpPr>
            <a:spLocks/>
          </p:cNvSpPr>
          <p:nvPr/>
        </p:nvSpPr>
        <p:spPr bwMode="auto">
          <a:xfrm>
            <a:off x="5037898" y="4357137"/>
            <a:ext cx="23508" cy="59612"/>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80" name="Freeform 553"/>
          <p:cNvSpPr>
            <a:spLocks/>
          </p:cNvSpPr>
          <p:nvPr/>
        </p:nvSpPr>
        <p:spPr bwMode="auto">
          <a:xfrm>
            <a:off x="4567734" y="4261095"/>
            <a:ext cx="171274" cy="192084"/>
          </a:xfrm>
          <a:custGeom>
            <a:avLst/>
            <a:gdLst>
              <a:gd name="T0" fmla="*/ 0 w 120"/>
              <a:gd name="T1" fmla="*/ 0 h 154"/>
              <a:gd name="T2" fmla="*/ 0 w 120"/>
              <a:gd name="T3" fmla="*/ 0 h 154"/>
              <a:gd name="T4" fmla="*/ 0 w 120"/>
              <a:gd name="T5" fmla="*/ 0 h 154"/>
              <a:gd name="T6" fmla="*/ 0 w 120"/>
              <a:gd name="T7" fmla="*/ 0 h 154"/>
              <a:gd name="T8" fmla="*/ 0 w 120"/>
              <a:gd name="T9" fmla="*/ 0 h 154"/>
              <a:gd name="T10" fmla="*/ 0 w 120"/>
              <a:gd name="T11" fmla="*/ 0 h 154"/>
              <a:gd name="T12" fmla="*/ 0 w 120"/>
              <a:gd name="T13" fmla="*/ 0 h 154"/>
              <a:gd name="T14" fmla="*/ 0 w 120"/>
              <a:gd name="T15" fmla="*/ 0 h 154"/>
              <a:gd name="T16" fmla="*/ 0 w 120"/>
              <a:gd name="T17" fmla="*/ 0 h 154"/>
              <a:gd name="T18" fmla="*/ 0 w 120"/>
              <a:gd name="T19" fmla="*/ 0 h 154"/>
              <a:gd name="T20" fmla="*/ 0 w 120"/>
              <a:gd name="T21" fmla="*/ 0 h 154"/>
              <a:gd name="T22" fmla="*/ 0 w 120"/>
              <a:gd name="T23" fmla="*/ 0 h 154"/>
              <a:gd name="T24" fmla="*/ 0 w 120"/>
              <a:gd name="T25" fmla="*/ 0 h 154"/>
              <a:gd name="T26" fmla="*/ 0 w 120"/>
              <a:gd name="T27" fmla="*/ 0 h 154"/>
              <a:gd name="T28" fmla="*/ 0 w 120"/>
              <a:gd name="T29" fmla="*/ 0 h 154"/>
              <a:gd name="T30" fmla="*/ 0 w 120"/>
              <a:gd name="T31" fmla="*/ 0 h 154"/>
              <a:gd name="T32" fmla="*/ 0 w 120"/>
              <a:gd name="T33" fmla="*/ 0 h 154"/>
              <a:gd name="T34" fmla="*/ 0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81" name="Freeform 554"/>
          <p:cNvSpPr>
            <a:spLocks/>
          </p:cNvSpPr>
          <p:nvPr/>
        </p:nvSpPr>
        <p:spPr bwMode="auto">
          <a:xfrm>
            <a:off x="4503926" y="4032586"/>
            <a:ext cx="191424" cy="268255"/>
          </a:xfrm>
          <a:custGeom>
            <a:avLst/>
            <a:gdLst>
              <a:gd name="T0" fmla="*/ 0 w 134"/>
              <a:gd name="T1" fmla="*/ 0 h 216"/>
              <a:gd name="T2" fmla="*/ 0 w 134"/>
              <a:gd name="T3" fmla="*/ 0 h 216"/>
              <a:gd name="T4" fmla="*/ 0 w 134"/>
              <a:gd name="T5" fmla="*/ 0 h 216"/>
              <a:gd name="T6" fmla="*/ 0 w 134"/>
              <a:gd name="T7" fmla="*/ 0 h 216"/>
              <a:gd name="T8" fmla="*/ 0 w 134"/>
              <a:gd name="T9" fmla="*/ 0 h 216"/>
              <a:gd name="T10" fmla="*/ 0 w 134"/>
              <a:gd name="T11" fmla="*/ 0 h 216"/>
              <a:gd name="T12" fmla="*/ 0 w 134"/>
              <a:gd name="T13" fmla="*/ 0 h 216"/>
              <a:gd name="T14" fmla="*/ 0 w 134"/>
              <a:gd name="T15" fmla="*/ 0 h 216"/>
              <a:gd name="T16" fmla="*/ 0 w 134"/>
              <a:gd name="T17" fmla="*/ 0 h 216"/>
              <a:gd name="T18" fmla="*/ 0 w 134"/>
              <a:gd name="T19" fmla="*/ 0 h 216"/>
              <a:gd name="T20" fmla="*/ 0 w 134"/>
              <a:gd name="T21" fmla="*/ 0 h 216"/>
              <a:gd name="T22" fmla="*/ 0 w 134"/>
              <a:gd name="T23" fmla="*/ 0 h 216"/>
              <a:gd name="T24" fmla="*/ 0 w 134"/>
              <a:gd name="T25" fmla="*/ 0 h 216"/>
              <a:gd name="T26" fmla="*/ 0 w 134"/>
              <a:gd name="T27" fmla="*/ 0 h 216"/>
              <a:gd name="T28" fmla="*/ 0 w 134"/>
              <a:gd name="T29" fmla="*/ 0 h 216"/>
              <a:gd name="T30" fmla="*/ 0 w 134"/>
              <a:gd name="T31" fmla="*/ 0 h 216"/>
              <a:gd name="T32" fmla="*/ 0 w 134"/>
              <a:gd name="T33" fmla="*/ 0 h 216"/>
              <a:gd name="T34" fmla="*/ 0 w 134"/>
              <a:gd name="T35" fmla="*/ 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82" name="Freeform 555"/>
          <p:cNvSpPr>
            <a:spLocks/>
          </p:cNvSpPr>
          <p:nvPr/>
        </p:nvSpPr>
        <p:spPr bwMode="auto">
          <a:xfrm>
            <a:off x="4826327" y="3780885"/>
            <a:ext cx="450015" cy="519952"/>
          </a:xfrm>
          <a:custGeom>
            <a:avLst/>
            <a:gdLst>
              <a:gd name="T0" fmla="*/ 0 w 314"/>
              <a:gd name="T1" fmla="*/ 0 h 416"/>
              <a:gd name="T2" fmla="*/ 0 w 314"/>
              <a:gd name="T3" fmla="*/ 0 h 416"/>
              <a:gd name="T4" fmla="*/ 0 w 314"/>
              <a:gd name="T5" fmla="*/ 0 h 416"/>
              <a:gd name="T6" fmla="*/ 0 w 314"/>
              <a:gd name="T7" fmla="*/ 0 h 416"/>
              <a:gd name="T8" fmla="*/ 0 w 314"/>
              <a:gd name="T9" fmla="*/ 0 h 416"/>
              <a:gd name="T10" fmla="*/ 0 w 314"/>
              <a:gd name="T11" fmla="*/ 0 h 416"/>
              <a:gd name="T12" fmla="*/ 0 w 314"/>
              <a:gd name="T13" fmla="*/ 0 h 416"/>
              <a:gd name="T14" fmla="*/ 0 w 314"/>
              <a:gd name="T15" fmla="*/ 0 h 416"/>
              <a:gd name="T16" fmla="*/ 0 w 314"/>
              <a:gd name="T17" fmla="*/ 0 h 416"/>
              <a:gd name="T18" fmla="*/ 0 w 314"/>
              <a:gd name="T19" fmla="*/ 0 h 416"/>
              <a:gd name="T20" fmla="*/ 0 w 314"/>
              <a:gd name="T21" fmla="*/ 0 h 416"/>
              <a:gd name="T22" fmla="*/ 0 w 314"/>
              <a:gd name="T23" fmla="*/ 0 h 416"/>
              <a:gd name="T24" fmla="*/ 0 w 314"/>
              <a:gd name="T25" fmla="*/ 0 h 416"/>
              <a:gd name="T26" fmla="*/ 0 w 314"/>
              <a:gd name="T27" fmla="*/ 0 h 416"/>
              <a:gd name="T28" fmla="*/ 0 w 314"/>
              <a:gd name="T29" fmla="*/ 0 h 416"/>
              <a:gd name="T30" fmla="*/ 0 w 314"/>
              <a:gd name="T31" fmla="*/ 0 h 416"/>
              <a:gd name="T32" fmla="*/ 0 w 314"/>
              <a:gd name="T33" fmla="*/ 0 h 416"/>
              <a:gd name="T34" fmla="*/ 0 w 314"/>
              <a:gd name="T35" fmla="*/ 0 h 416"/>
              <a:gd name="T36" fmla="*/ 0 w 314"/>
              <a:gd name="T37" fmla="*/ 0 h 416"/>
              <a:gd name="T38" fmla="*/ 0 w 314"/>
              <a:gd name="T39" fmla="*/ 0 h 416"/>
              <a:gd name="T40" fmla="*/ 0 w 314"/>
              <a:gd name="T41" fmla="*/ 0 h 416"/>
              <a:gd name="T42" fmla="*/ 0 w 314"/>
              <a:gd name="T43" fmla="*/ 0 h 416"/>
              <a:gd name="T44" fmla="*/ 0 w 314"/>
              <a:gd name="T45" fmla="*/ 0 h 416"/>
              <a:gd name="T46" fmla="*/ 0 w 314"/>
              <a:gd name="T47" fmla="*/ 0 h 416"/>
              <a:gd name="T48" fmla="*/ 0 w 314"/>
              <a:gd name="T49" fmla="*/ 0 h 416"/>
              <a:gd name="T50" fmla="*/ 0 w 314"/>
              <a:gd name="T51" fmla="*/ 0 h 416"/>
              <a:gd name="T52" fmla="*/ 0 w 314"/>
              <a:gd name="T53" fmla="*/ 0 h 416"/>
              <a:gd name="T54" fmla="*/ 0 w 314"/>
              <a:gd name="T55" fmla="*/ 0 h 416"/>
              <a:gd name="T56" fmla="*/ 0 w 314"/>
              <a:gd name="T57" fmla="*/ 0 h 416"/>
              <a:gd name="T58" fmla="*/ 0 w 314"/>
              <a:gd name="T59" fmla="*/ 0 h 416"/>
              <a:gd name="T60" fmla="*/ 0 w 314"/>
              <a:gd name="T61" fmla="*/ 0 h 416"/>
              <a:gd name="T62" fmla="*/ 0 w 314"/>
              <a:gd name="T63" fmla="*/ 0 h 416"/>
              <a:gd name="T64" fmla="*/ 0 w 314"/>
              <a:gd name="T65" fmla="*/ 0 h 416"/>
              <a:gd name="T66" fmla="*/ 0 w 314"/>
              <a:gd name="T67" fmla="*/ 0 h 416"/>
              <a:gd name="T68" fmla="*/ 0 w 314"/>
              <a:gd name="T69" fmla="*/ 0 h 416"/>
              <a:gd name="T70" fmla="*/ 0 w 314"/>
              <a:gd name="T71" fmla="*/ 0 h 416"/>
              <a:gd name="T72" fmla="*/ 0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83" name="Freeform 556"/>
          <p:cNvSpPr>
            <a:spLocks/>
          </p:cNvSpPr>
          <p:nvPr/>
        </p:nvSpPr>
        <p:spPr bwMode="auto">
          <a:xfrm>
            <a:off x="5383808" y="4645264"/>
            <a:ext cx="198141" cy="327868"/>
          </a:xfrm>
          <a:custGeom>
            <a:avLst/>
            <a:gdLst>
              <a:gd name="T0" fmla="*/ 0 w 135"/>
              <a:gd name="T1" fmla="*/ 0 h 263"/>
              <a:gd name="T2" fmla="*/ 0 w 135"/>
              <a:gd name="T3" fmla="*/ 0 h 263"/>
              <a:gd name="T4" fmla="*/ 0 w 135"/>
              <a:gd name="T5" fmla="*/ 0 h 263"/>
              <a:gd name="T6" fmla="*/ 0 w 135"/>
              <a:gd name="T7" fmla="*/ 0 h 263"/>
              <a:gd name="T8" fmla="*/ 0 w 135"/>
              <a:gd name="T9" fmla="*/ 0 h 263"/>
              <a:gd name="T10" fmla="*/ 0 w 135"/>
              <a:gd name="T11" fmla="*/ 0 h 263"/>
              <a:gd name="T12" fmla="*/ 0 w 135"/>
              <a:gd name="T13" fmla="*/ 0 h 263"/>
              <a:gd name="T14" fmla="*/ 0 w 135"/>
              <a:gd name="T15" fmla="*/ 0 h 263"/>
              <a:gd name="T16" fmla="*/ 0 w 135"/>
              <a:gd name="T17" fmla="*/ 0 h 263"/>
              <a:gd name="T18" fmla="*/ 0 w 135"/>
              <a:gd name="T19" fmla="*/ 0 h 263"/>
              <a:gd name="T20" fmla="*/ 0 w 135"/>
              <a:gd name="T21" fmla="*/ 0 h 263"/>
              <a:gd name="T22" fmla="*/ 0 w 135"/>
              <a:gd name="T23" fmla="*/ 0 h 263"/>
              <a:gd name="T24" fmla="*/ 0 w 135"/>
              <a:gd name="T25" fmla="*/ 0 h 263"/>
              <a:gd name="T26" fmla="*/ 0 w 135"/>
              <a:gd name="T27" fmla="*/ 0 h 263"/>
              <a:gd name="T28" fmla="*/ 0 w 135"/>
              <a:gd name="T29" fmla="*/ 0 h 263"/>
              <a:gd name="T30" fmla="*/ 0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84" name="Freeform 557"/>
          <p:cNvSpPr>
            <a:spLocks/>
          </p:cNvSpPr>
          <p:nvPr/>
        </p:nvSpPr>
        <p:spPr bwMode="auto">
          <a:xfrm>
            <a:off x="4567736" y="4741316"/>
            <a:ext cx="345907" cy="311309"/>
          </a:xfrm>
          <a:custGeom>
            <a:avLst/>
            <a:gdLst>
              <a:gd name="T0" fmla="*/ 0 w 239"/>
              <a:gd name="T1" fmla="*/ 0 h 247"/>
              <a:gd name="T2" fmla="*/ 0 w 239"/>
              <a:gd name="T3" fmla="*/ 0 h 247"/>
              <a:gd name="T4" fmla="*/ 0 w 239"/>
              <a:gd name="T5" fmla="*/ 0 h 247"/>
              <a:gd name="T6" fmla="*/ 0 w 239"/>
              <a:gd name="T7" fmla="*/ 0 h 247"/>
              <a:gd name="T8" fmla="*/ 0 w 239"/>
              <a:gd name="T9" fmla="*/ 0 h 247"/>
              <a:gd name="T10" fmla="*/ 0 w 239"/>
              <a:gd name="T11" fmla="*/ 0 h 247"/>
              <a:gd name="T12" fmla="*/ 0 w 239"/>
              <a:gd name="T13" fmla="*/ 0 h 247"/>
              <a:gd name="T14" fmla="*/ 0 w 239"/>
              <a:gd name="T15" fmla="*/ 0 h 247"/>
              <a:gd name="T16" fmla="*/ 0 w 239"/>
              <a:gd name="T17" fmla="*/ 0 h 247"/>
              <a:gd name="T18" fmla="*/ 0 w 239"/>
              <a:gd name="T19" fmla="*/ 0 h 247"/>
              <a:gd name="T20" fmla="*/ 0 w 239"/>
              <a:gd name="T21" fmla="*/ 0 h 247"/>
              <a:gd name="T22" fmla="*/ 0 w 239"/>
              <a:gd name="T23" fmla="*/ 0 h 247"/>
              <a:gd name="T24" fmla="*/ 0 w 239"/>
              <a:gd name="T25" fmla="*/ 0 h 247"/>
              <a:gd name="T26" fmla="*/ 0 w 239"/>
              <a:gd name="T27" fmla="*/ 0 h 247"/>
              <a:gd name="T28" fmla="*/ 0 w 239"/>
              <a:gd name="T29" fmla="*/ 0 h 247"/>
              <a:gd name="T30" fmla="*/ 0 w 239"/>
              <a:gd name="T31" fmla="*/ 0 h 247"/>
              <a:gd name="T32" fmla="*/ 0 w 239"/>
              <a:gd name="T33" fmla="*/ 0 h 247"/>
              <a:gd name="T34" fmla="*/ 0 w 239"/>
              <a:gd name="T35" fmla="*/ 0 h 247"/>
              <a:gd name="T36" fmla="*/ 0 w 239"/>
              <a:gd name="T37" fmla="*/ 0 h 247"/>
              <a:gd name="T38" fmla="*/ 0 w 239"/>
              <a:gd name="T39" fmla="*/ 0 h 247"/>
              <a:gd name="T40" fmla="*/ 0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85" name="Freeform 558"/>
          <p:cNvSpPr>
            <a:spLocks/>
          </p:cNvSpPr>
          <p:nvPr/>
        </p:nvSpPr>
        <p:spPr bwMode="auto">
          <a:xfrm>
            <a:off x="4695353" y="4896970"/>
            <a:ext cx="409715" cy="307997"/>
          </a:xfrm>
          <a:custGeom>
            <a:avLst/>
            <a:gdLst>
              <a:gd name="T0" fmla="*/ 0 w 284"/>
              <a:gd name="T1" fmla="*/ 0 h 246"/>
              <a:gd name="T2" fmla="*/ 0 w 284"/>
              <a:gd name="T3" fmla="*/ 0 h 246"/>
              <a:gd name="T4" fmla="*/ 0 w 284"/>
              <a:gd name="T5" fmla="*/ 0 h 246"/>
              <a:gd name="T6" fmla="*/ 0 w 284"/>
              <a:gd name="T7" fmla="*/ 0 h 246"/>
              <a:gd name="T8" fmla="*/ 0 w 284"/>
              <a:gd name="T9" fmla="*/ 0 h 246"/>
              <a:gd name="T10" fmla="*/ 0 w 284"/>
              <a:gd name="T11" fmla="*/ 0 h 246"/>
              <a:gd name="T12" fmla="*/ 0 w 284"/>
              <a:gd name="T13" fmla="*/ 0 h 246"/>
              <a:gd name="T14" fmla="*/ 0 w 284"/>
              <a:gd name="T15" fmla="*/ 0 h 246"/>
              <a:gd name="T16" fmla="*/ 0 w 284"/>
              <a:gd name="T17" fmla="*/ 0 h 246"/>
              <a:gd name="T18" fmla="*/ 0 w 284"/>
              <a:gd name="T19" fmla="*/ 0 h 246"/>
              <a:gd name="T20" fmla="*/ 0 w 284"/>
              <a:gd name="T21" fmla="*/ 0 h 246"/>
              <a:gd name="T22" fmla="*/ 0 w 284"/>
              <a:gd name="T23" fmla="*/ 0 h 246"/>
              <a:gd name="T24" fmla="*/ 0 w 284"/>
              <a:gd name="T25" fmla="*/ 0 h 246"/>
              <a:gd name="T26" fmla="*/ 0 w 284"/>
              <a:gd name="T27" fmla="*/ 0 h 246"/>
              <a:gd name="T28" fmla="*/ 0 w 284"/>
              <a:gd name="T29" fmla="*/ 0 h 246"/>
              <a:gd name="T30" fmla="*/ 0 w 284"/>
              <a:gd name="T31" fmla="*/ 0 h 246"/>
              <a:gd name="T32" fmla="*/ 0 w 284"/>
              <a:gd name="T33" fmla="*/ 0 h 246"/>
              <a:gd name="T34" fmla="*/ 0 w 284"/>
              <a:gd name="T35" fmla="*/ 0 h 246"/>
              <a:gd name="T36" fmla="*/ 0 w 284"/>
              <a:gd name="T37" fmla="*/ 0 h 246"/>
              <a:gd name="T38" fmla="*/ 0 w 284"/>
              <a:gd name="T39" fmla="*/ 0 h 246"/>
              <a:gd name="T40" fmla="*/ 0 w 284"/>
              <a:gd name="T41" fmla="*/ 0 h 246"/>
              <a:gd name="T42" fmla="*/ 0 w 284"/>
              <a:gd name="T43" fmla="*/ 0 h 246"/>
              <a:gd name="T44" fmla="*/ 0 w 284"/>
              <a:gd name="T45" fmla="*/ 0 h 246"/>
              <a:gd name="T46" fmla="*/ 0 w 284"/>
              <a:gd name="T47" fmla="*/ 0 h 246"/>
              <a:gd name="T48" fmla="*/ 0 w 284"/>
              <a:gd name="T49" fmla="*/ 0 h 246"/>
              <a:gd name="T50" fmla="*/ 0 w 284"/>
              <a:gd name="T51" fmla="*/ 0 h 246"/>
              <a:gd name="T52" fmla="*/ 0 w 284"/>
              <a:gd name="T53" fmla="*/ 0 h 246"/>
              <a:gd name="T54" fmla="*/ 0 w 284"/>
              <a:gd name="T55" fmla="*/ 0 h 246"/>
              <a:gd name="T56" fmla="*/ 0 w 284"/>
              <a:gd name="T57" fmla="*/ 0 h 246"/>
              <a:gd name="T58" fmla="*/ 0 w 284"/>
              <a:gd name="T59" fmla="*/ 0 h 246"/>
              <a:gd name="T60" fmla="*/ 0 w 284"/>
              <a:gd name="T61" fmla="*/ 0 h 246"/>
              <a:gd name="T62" fmla="*/ 0 w 284"/>
              <a:gd name="T63" fmla="*/ 0 h 246"/>
              <a:gd name="T64" fmla="*/ 0 w 284"/>
              <a:gd name="T65" fmla="*/ 0 h 246"/>
              <a:gd name="T66" fmla="*/ 0 w 284"/>
              <a:gd name="T67" fmla="*/ 0 h 246"/>
              <a:gd name="T68" fmla="*/ 0 w 284"/>
              <a:gd name="T69" fmla="*/ 0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86" name="Freeform 559"/>
          <p:cNvSpPr>
            <a:spLocks/>
          </p:cNvSpPr>
          <p:nvPr/>
        </p:nvSpPr>
        <p:spPr bwMode="auto">
          <a:xfrm>
            <a:off x="4953944" y="5052614"/>
            <a:ext cx="67167" cy="39742"/>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87" name="Freeform 560"/>
          <p:cNvSpPr>
            <a:spLocks/>
          </p:cNvSpPr>
          <p:nvPr/>
        </p:nvSpPr>
        <p:spPr bwMode="auto">
          <a:xfrm>
            <a:off x="5037900" y="4973131"/>
            <a:ext cx="47017" cy="39742"/>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88" name="Freeform 561"/>
          <p:cNvSpPr>
            <a:spLocks/>
          </p:cNvSpPr>
          <p:nvPr/>
        </p:nvSpPr>
        <p:spPr bwMode="auto">
          <a:xfrm>
            <a:off x="4782665" y="4781057"/>
            <a:ext cx="238441" cy="215267"/>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89" name="Freeform 562"/>
          <p:cNvSpPr>
            <a:spLocks/>
          </p:cNvSpPr>
          <p:nvPr/>
        </p:nvSpPr>
        <p:spPr bwMode="auto">
          <a:xfrm>
            <a:off x="5058049" y="4605532"/>
            <a:ext cx="241799" cy="407351"/>
          </a:xfrm>
          <a:custGeom>
            <a:avLst/>
            <a:gdLst>
              <a:gd name="T0" fmla="*/ 0 w 166"/>
              <a:gd name="T1" fmla="*/ 0 h 324"/>
              <a:gd name="T2" fmla="*/ 0 w 166"/>
              <a:gd name="T3" fmla="*/ 0 h 324"/>
              <a:gd name="T4" fmla="*/ 0 w 166"/>
              <a:gd name="T5" fmla="*/ 0 h 324"/>
              <a:gd name="T6" fmla="*/ 0 w 166"/>
              <a:gd name="T7" fmla="*/ 0 h 324"/>
              <a:gd name="T8" fmla="*/ 0 w 166"/>
              <a:gd name="T9" fmla="*/ 0 h 324"/>
              <a:gd name="T10" fmla="*/ 0 w 166"/>
              <a:gd name="T11" fmla="*/ 0 h 324"/>
              <a:gd name="T12" fmla="*/ 0 w 166"/>
              <a:gd name="T13" fmla="*/ 0 h 324"/>
              <a:gd name="T14" fmla="*/ 0 w 166"/>
              <a:gd name="T15" fmla="*/ 0 h 324"/>
              <a:gd name="T16" fmla="*/ 0 w 166"/>
              <a:gd name="T17" fmla="*/ 0 h 324"/>
              <a:gd name="T18" fmla="*/ 0 w 166"/>
              <a:gd name="T19" fmla="*/ 0 h 324"/>
              <a:gd name="T20" fmla="*/ 0 w 166"/>
              <a:gd name="T21" fmla="*/ 0 h 324"/>
              <a:gd name="T22" fmla="*/ 0 w 166"/>
              <a:gd name="T23" fmla="*/ 0 h 324"/>
              <a:gd name="T24" fmla="*/ 0 w 166"/>
              <a:gd name="T25" fmla="*/ 0 h 324"/>
              <a:gd name="T26" fmla="*/ 0 w 166"/>
              <a:gd name="T27" fmla="*/ 0 h 324"/>
              <a:gd name="T28" fmla="*/ 0 w 166"/>
              <a:gd name="T29" fmla="*/ 0 h 324"/>
              <a:gd name="T30" fmla="*/ 0 w 166"/>
              <a:gd name="T31" fmla="*/ 0 h 324"/>
              <a:gd name="T32" fmla="*/ 0 w 166"/>
              <a:gd name="T33" fmla="*/ 0 h 324"/>
              <a:gd name="T34" fmla="*/ 0 w 166"/>
              <a:gd name="T35" fmla="*/ 0 h 324"/>
              <a:gd name="T36" fmla="*/ 0 w 166"/>
              <a:gd name="T37" fmla="*/ 0 h 324"/>
              <a:gd name="T38" fmla="*/ 0 w 166"/>
              <a:gd name="T39" fmla="*/ 0 h 324"/>
              <a:gd name="T40" fmla="*/ 0 w 166"/>
              <a:gd name="T41" fmla="*/ 0 h 324"/>
              <a:gd name="T42" fmla="*/ 0 w 166"/>
              <a:gd name="T43" fmla="*/ 0 h 324"/>
              <a:gd name="T44" fmla="*/ 0 w 166"/>
              <a:gd name="T45" fmla="*/ 0 h 324"/>
              <a:gd name="T46" fmla="*/ 0 w 166"/>
              <a:gd name="T47" fmla="*/ 0 h 324"/>
              <a:gd name="T48" fmla="*/ 0 w 166"/>
              <a:gd name="T49" fmla="*/ 0 h 324"/>
              <a:gd name="T50" fmla="*/ 0 w 166"/>
              <a:gd name="T51" fmla="*/ 0 h 324"/>
              <a:gd name="T52" fmla="*/ 0 w 166"/>
              <a:gd name="T53" fmla="*/ 0 h 324"/>
              <a:gd name="T54" fmla="*/ 0 w 166"/>
              <a:gd name="T55" fmla="*/ 0 h 324"/>
              <a:gd name="T56" fmla="*/ 0 w 166"/>
              <a:gd name="T57" fmla="*/ 0 h 324"/>
              <a:gd name="T58" fmla="*/ 0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90" name="Freeform 563"/>
          <p:cNvSpPr>
            <a:spLocks/>
          </p:cNvSpPr>
          <p:nvPr/>
        </p:nvSpPr>
        <p:spPr bwMode="auto">
          <a:xfrm>
            <a:off x="4910285" y="4701564"/>
            <a:ext cx="194783" cy="198708"/>
          </a:xfrm>
          <a:custGeom>
            <a:avLst/>
            <a:gdLst>
              <a:gd name="T0" fmla="*/ 0 w 134"/>
              <a:gd name="T1" fmla="*/ 0 h 155"/>
              <a:gd name="T2" fmla="*/ 0 w 134"/>
              <a:gd name="T3" fmla="*/ 0 h 155"/>
              <a:gd name="T4" fmla="*/ 0 w 134"/>
              <a:gd name="T5" fmla="*/ 0 h 155"/>
              <a:gd name="T6" fmla="*/ 0 w 134"/>
              <a:gd name="T7" fmla="*/ 0 h 155"/>
              <a:gd name="T8" fmla="*/ 0 w 134"/>
              <a:gd name="T9" fmla="*/ 0 h 155"/>
              <a:gd name="T10" fmla="*/ 0 w 134"/>
              <a:gd name="T11" fmla="*/ 0 h 155"/>
              <a:gd name="T12" fmla="*/ 0 w 134"/>
              <a:gd name="T13" fmla="*/ 0 h 155"/>
              <a:gd name="T14" fmla="*/ 0 w 134"/>
              <a:gd name="T15" fmla="*/ 0 h 155"/>
              <a:gd name="T16" fmla="*/ 0 w 134"/>
              <a:gd name="T17" fmla="*/ 0 h 155"/>
              <a:gd name="T18" fmla="*/ 0 w 134"/>
              <a:gd name="T19" fmla="*/ 0 h 155"/>
              <a:gd name="T20" fmla="*/ 0 w 134"/>
              <a:gd name="T21" fmla="*/ 0 h 155"/>
              <a:gd name="T22" fmla="*/ 0 w 134"/>
              <a:gd name="T23" fmla="*/ 0 h 155"/>
              <a:gd name="T24" fmla="*/ 0 w 134"/>
              <a:gd name="T25" fmla="*/ 0 h 155"/>
              <a:gd name="T26" fmla="*/ 0 w 134"/>
              <a:gd name="T27" fmla="*/ 0 h 155"/>
              <a:gd name="T28" fmla="*/ 0 w 134"/>
              <a:gd name="T29" fmla="*/ 0 h 155"/>
              <a:gd name="T30" fmla="*/ 0 w 134"/>
              <a:gd name="T31" fmla="*/ 0 h 155"/>
              <a:gd name="T32" fmla="*/ 0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91" name="Oval 564"/>
          <p:cNvSpPr>
            <a:spLocks noChangeArrowheads="1"/>
          </p:cNvSpPr>
          <p:nvPr/>
        </p:nvSpPr>
        <p:spPr bwMode="auto">
          <a:xfrm>
            <a:off x="5622244" y="4781057"/>
            <a:ext cx="20150"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192" name="Oval 565"/>
          <p:cNvSpPr>
            <a:spLocks noChangeArrowheads="1"/>
          </p:cNvSpPr>
          <p:nvPr/>
        </p:nvSpPr>
        <p:spPr bwMode="auto">
          <a:xfrm>
            <a:off x="5598736" y="4820799"/>
            <a:ext cx="23508" cy="16559"/>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193" name="Freeform 566"/>
          <p:cNvSpPr>
            <a:spLocks/>
          </p:cNvSpPr>
          <p:nvPr/>
        </p:nvSpPr>
        <p:spPr bwMode="auto">
          <a:xfrm>
            <a:off x="5598736" y="4817487"/>
            <a:ext cx="26866" cy="2318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94" name="Line 567"/>
          <p:cNvSpPr>
            <a:spLocks noChangeShapeType="1"/>
          </p:cNvSpPr>
          <p:nvPr/>
        </p:nvSpPr>
        <p:spPr bwMode="auto">
          <a:xfrm>
            <a:off x="5642394" y="4781057"/>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95" name="Line 568"/>
          <p:cNvSpPr>
            <a:spLocks noChangeShapeType="1"/>
          </p:cNvSpPr>
          <p:nvPr/>
        </p:nvSpPr>
        <p:spPr bwMode="auto">
          <a:xfrm>
            <a:off x="5148721" y="3608672"/>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96" name="Line 569"/>
          <p:cNvSpPr>
            <a:spLocks noChangeShapeType="1"/>
          </p:cNvSpPr>
          <p:nvPr/>
        </p:nvSpPr>
        <p:spPr bwMode="auto">
          <a:xfrm>
            <a:off x="5148721" y="3608676"/>
            <a:ext cx="0" cy="16559"/>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97" name="Line 570"/>
          <p:cNvSpPr>
            <a:spLocks noChangeShapeType="1"/>
          </p:cNvSpPr>
          <p:nvPr/>
        </p:nvSpPr>
        <p:spPr bwMode="auto">
          <a:xfrm>
            <a:off x="5172229" y="3608672"/>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98" name="Freeform 571"/>
          <p:cNvSpPr>
            <a:spLocks/>
          </p:cNvSpPr>
          <p:nvPr/>
        </p:nvSpPr>
        <p:spPr bwMode="auto">
          <a:xfrm>
            <a:off x="5363654" y="4049140"/>
            <a:ext cx="43658" cy="39742"/>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199" name="Freeform 572"/>
          <p:cNvSpPr>
            <a:spLocks/>
          </p:cNvSpPr>
          <p:nvPr/>
        </p:nvSpPr>
        <p:spPr bwMode="auto">
          <a:xfrm>
            <a:off x="5125213" y="3913357"/>
            <a:ext cx="389565" cy="351050"/>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w 270"/>
              <a:gd name="T51" fmla="*/ 0 h 278"/>
              <a:gd name="T52" fmla="*/ 0 w 270"/>
              <a:gd name="T53" fmla="*/ 0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00" name="Freeform 573"/>
          <p:cNvSpPr>
            <a:spLocks/>
          </p:cNvSpPr>
          <p:nvPr/>
        </p:nvSpPr>
        <p:spPr bwMode="auto">
          <a:xfrm>
            <a:off x="5037900" y="4357147"/>
            <a:ext cx="261949" cy="271567"/>
          </a:xfrm>
          <a:custGeom>
            <a:avLst/>
            <a:gdLst>
              <a:gd name="T0" fmla="*/ 0 w 181"/>
              <a:gd name="T1" fmla="*/ 0 h 216"/>
              <a:gd name="T2" fmla="*/ 0 w 181"/>
              <a:gd name="T3" fmla="*/ 0 h 216"/>
              <a:gd name="T4" fmla="*/ 0 w 181"/>
              <a:gd name="T5" fmla="*/ 0 h 216"/>
              <a:gd name="T6" fmla="*/ 0 w 181"/>
              <a:gd name="T7" fmla="*/ 0 h 216"/>
              <a:gd name="T8" fmla="*/ 0 w 181"/>
              <a:gd name="T9" fmla="*/ 0 h 216"/>
              <a:gd name="T10" fmla="*/ 0 w 181"/>
              <a:gd name="T11" fmla="*/ 0 h 216"/>
              <a:gd name="T12" fmla="*/ 0 w 181"/>
              <a:gd name="T13" fmla="*/ 0 h 216"/>
              <a:gd name="T14" fmla="*/ 0 w 181"/>
              <a:gd name="T15" fmla="*/ 0 h 216"/>
              <a:gd name="T16" fmla="*/ 0 w 181"/>
              <a:gd name="T17" fmla="*/ 0 h 216"/>
              <a:gd name="T18" fmla="*/ 0 w 181"/>
              <a:gd name="T19" fmla="*/ 0 h 216"/>
              <a:gd name="T20" fmla="*/ 0 w 181"/>
              <a:gd name="T21" fmla="*/ 0 h 216"/>
              <a:gd name="T22" fmla="*/ 0 w 181"/>
              <a:gd name="T23" fmla="*/ 0 h 216"/>
              <a:gd name="T24" fmla="*/ 0 w 181"/>
              <a:gd name="T25" fmla="*/ 0 h 216"/>
              <a:gd name="T26" fmla="*/ 0 w 181"/>
              <a:gd name="T27" fmla="*/ 0 h 216"/>
              <a:gd name="T28" fmla="*/ 0 w 181"/>
              <a:gd name="T29" fmla="*/ 0 h 216"/>
              <a:gd name="T30" fmla="*/ 0 w 181"/>
              <a:gd name="T31" fmla="*/ 0 h 216"/>
              <a:gd name="T32" fmla="*/ 0 w 181"/>
              <a:gd name="T33" fmla="*/ 0 h 216"/>
              <a:gd name="T34" fmla="*/ 0 w 181"/>
              <a:gd name="T35" fmla="*/ 0 h 216"/>
              <a:gd name="T36" fmla="*/ 0 w 181"/>
              <a:gd name="T37" fmla="*/ 0 h 216"/>
              <a:gd name="T38" fmla="*/ 0 w 181"/>
              <a:gd name="T39" fmla="*/ 0 h 216"/>
              <a:gd name="T40" fmla="*/ 0 w 181"/>
              <a:gd name="T41" fmla="*/ 0 h 216"/>
              <a:gd name="T42" fmla="*/ 0 w 181"/>
              <a:gd name="T43" fmla="*/ 0 h 216"/>
              <a:gd name="T44" fmla="*/ 0 w 181"/>
              <a:gd name="T45" fmla="*/ 0 h 216"/>
              <a:gd name="T46" fmla="*/ 0 w 181"/>
              <a:gd name="T47" fmla="*/ 0 h 216"/>
              <a:gd name="T48" fmla="*/ 0 w 181"/>
              <a:gd name="T49" fmla="*/ 0 h 216"/>
              <a:gd name="T50" fmla="*/ 0 w 181"/>
              <a:gd name="T51" fmla="*/ 0 h 216"/>
              <a:gd name="T52" fmla="*/ 0 w 181"/>
              <a:gd name="T53" fmla="*/ 0 h 216"/>
              <a:gd name="T54" fmla="*/ 0 w 181"/>
              <a:gd name="T55" fmla="*/ 0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01" name="Freeform 574"/>
          <p:cNvSpPr>
            <a:spLocks/>
          </p:cNvSpPr>
          <p:nvPr/>
        </p:nvSpPr>
        <p:spPr bwMode="auto">
          <a:xfrm>
            <a:off x="5340146" y="4049140"/>
            <a:ext cx="258591" cy="327868"/>
          </a:xfrm>
          <a:custGeom>
            <a:avLst/>
            <a:gdLst>
              <a:gd name="T0" fmla="*/ 0 w 180"/>
              <a:gd name="T1" fmla="*/ 0 h 262"/>
              <a:gd name="T2" fmla="*/ 0 w 180"/>
              <a:gd name="T3" fmla="*/ 0 h 262"/>
              <a:gd name="T4" fmla="*/ 0 w 180"/>
              <a:gd name="T5" fmla="*/ 0 h 262"/>
              <a:gd name="T6" fmla="*/ 0 w 180"/>
              <a:gd name="T7" fmla="*/ 0 h 262"/>
              <a:gd name="T8" fmla="*/ 0 w 180"/>
              <a:gd name="T9" fmla="*/ 0 h 262"/>
              <a:gd name="T10" fmla="*/ 0 w 180"/>
              <a:gd name="T11" fmla="*/ 0 h 262"/>
              <a:gd name="T12" fmla="*/ 0 w 180"/>
              <a:gd name="T13" fmla="*/ 0 h 262"/>
              <a:gd name="T14" fmla="*/ 0 w 180"/>
              <a:gd name="T15" fmla="*/ 0 h 262"/>
              <a:gd name="T16" fmla="*/ 0 w 180"/>
              <a:gd name="T17" fmla="*/ 0 h 262"/>
              <a:gd name="T18" fmla="*/ 0 w 180"/>
              <a:gd name="T19" fmla="*/ 0 h 262"/>
              <a:gd name="T20" fmla="*/ 0 w 180"/>
              <a:gd name="T21" fmla="*/ 0 h 262"/>
              <a:gd name="T22" fmla="*/ 0 w 180"/>
              <a:gd name="T23" fmla="*/ 0 h 262"/>
              <a:gd name="T24" fmla="*/ 0 w 180"/>
              <a:gd name="T25" fmla="*/ 0 h 262"/>
              <a:gd name="T26" fmla="*/ 0 w 180"/>
              <a:gd name="T27" fmla="*/ 0 h 262"/>
              <a:gd name="T28" fmla="*/ 0 w 180"/>
              <a:gd name="T29" fmla="*/ 0 h 262"/>
              <a:gd name="T30" fmla="*/ 0 w 180"/>
              <a:gd name="T31" fmla="*/ 0 h 262"/>
              <a:gd name="T32" fmla="*/ 0 w 180"/>
              <a:gd name="T33" fmla="*/ 0 h 262"/>
              <a:gd name="T34" fmla="*/ 0 w 180"/>
              <a:gd name="T35" fmla="*/ 0 h 262"/>
              <a:gd name="T36" fmla="*/ 0 w 180"/>
              <a:gd name="T37" fmla="*/ 0 h 262"/>
              <a:gd name="T38" fmla="*/ 0 w 180"/>
              <a:gd name="T39" fmla="*/ 0 h 262"/>
              <a:gd name="T40" fmla="*/ 0 w 180"/>
              <a:gd name="T41" fmla="*/ 0 h 262"/>
              <a:gd name="T42" fmla="*/ 0 w 180"/>
              <a:gd name="T43" fmla="*/ 0 h 262"/>
              <a:gd name="T44" fmla="*/ 0 w 180"/>
              <a:gd name="T45" fmla="*/ 0 h 262"/>
              <a:gd name="T46" fmla="*/ 0 w 180"/>
              <a:gd name="T47" fmla="*/ 0 h 262"/>
              <a:gd name="T48" fmla="*/ 0 w 180"/>
              <a:gd name="T49" fmla="*/ 0 h 262"/>
              <a:gd name="T50" fmla="*/ 0 w 180"/>
              <a:gd name="T51" fmla="*/ 0 h 262"/>
              <a:gd name="T52" fmla="*/ 0 w 180"/>
              <a:gd name="T53" fmla="*/ 0 h 262"/>
              <a:gd name="T54" fmla="*/ 0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02" name="Freeform 575"/>
          <p:cNvSpPr>
            <a:spLocks/>
          </p:cNvSpPr>
          <p:nvPr/>
        </p:nvSpPr>
        <p:spPr bwMode="auto">
          <a:xfrm>
            <a:off x="5148726" y="4241235"/>
            <a:ext cx="218291" cy="211955"/>
          </a:xfrm>
          <a:custGeom>
            <a:avLst/>
            <a:gdLst>
              <a:gd name="T0" fmla="*/ 0 w 150"/>
              <a:gd name="T1" fmla="*/ 0 h 170"/>
              <a:gd name="T2" fmla="*/ 0 w 150"/>
              <a:gd name="T3" fmla="*/ 0 h 170"/>
              <a:gd name="T4" fmla="*/ 0 w 150"/>
              <a:gd name="T5" fmla="*/ 0 h 170"/>
              <a:gd name="T6" fmla="*/ 0 w 150"/>
              <a:gd name="T7" fmla="*/ 0 h 170"/>
              <a:gd name="T8" fmla="*/ 0 w 150"/>
              <a:gd name="T9" fmla="*/ 0 h 170"/>
              <a:gd name="T10" fmla="*/ 0 w 150"/>
              <a:gd name="T11" fmla="*/ 0 h 170"/>
              <a:gd name="T12" fmla="*/ 0 w 150"/>
              <a:gd name="T13" fmla="*/ 0 h 170"/>
              <a:gd name="T14" fmla="*/ 0 w 150"/>
              <a:gd name="T15" fmla="*/ 0 h 170"/>
              <a:gd name="T16" fmla="*/ 0 w 150"/>
              <a:gd name="T17" fmla="*/ 0 h 170"/>
              <a:gd name="T18" fmla="*/ 0 w 150"/>
              <a:gd name="T19" fmla="*/ 0 h 170"/>
              <a:gd name="T20" fmla="*/ 0 w 150"/>
              <a:gd name="T21" fmla="*/ 0 h 170"/>
              <a:gd name="T22" fmla="*/ 0 w 150"/>
              <a:gd name="T23" fmla="*/ 0 h 170"/>
              <a:gd name="T24" fmla="*/ 0 w 150"/>
              <a:gd name="T25" fmla="*/ 0 h 170"/>
              <a:gd name="T26" fmla="*/ 0 w 150"/>
              <a:gd name="T27" fmla="*/ 0 h 170"/>
              <a:gd name="T28" fmla="*/ 0 w 150"/>
              <a:gd name="T29" fmla="*/ 0 h 170"/>
              <a:gd name="T30" fmla="*/ 0 w 150"/>
              <a:gd name="T31" fmla="*/ 0 h 170"/>
              <a:gd name="T32" fmla="*/ 0 w 150"/>
              <a:gd name="T33" fmla="*/ 0 h 170"/>
              <a:gd name="T34" fmla="*/ 0 w 150"/>
              <a:gd name="T35" fmla="*/ 0 h 170"/>
              <a:gd name="T36" fmla="*/ 0 w 15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03" name="Oval 576"/>
          <p:cNvSpPr>
            <a:spLocks noChangeArrowheads="1"/>
          </p:cNvSpPr>
          <p:nvPr/>
        </p:nvSpPr>
        <p:spPr bwMode="auto">
          <a:xfrm>
            <a:off x="5427461" y="4588973"/>
            <a:ext cx="0" cy="16559"/>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204" name="Oval 577"/>
          <p:cNvSpPr>
            <a:spLocks noChangeArrowheads="1"/>
          </p:cNvSpPr>
          <p:nvPr/>
        </p:nvSpPr>
        <p:spPr bwMode="auto">
          <a:xfrm>
            <a:off x="5622244" y="4433319"/>
            <a:ext cx="3358"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205" name="Freeform 578"/>
          <p:cNvSpPr>
            <a:spLocks/>
          </p:cNvSpPr>
          <p:nvPr/>
        </p:nvSpPr>
        <p:spPr bwMode="auto">
          <a:xfrm>
            <a:off x="5383808" y="3913363"/>
            <a:ext cx="110825" cy="119225"/>
          </a:xfrm>
          <a:custGeom>
            <a:avLst/>
            <a:gdLst>
              <a:gd name="T0" fmla="*/ 0 w 76"/>
              <a:gd name="T1" fmla="*/ 0 h 93"/>
              <a:gd name="T2" fmla="*/ 0 w 76"/>
              <a:gd name="T3" fmla="*/ 0 h 93"/>
              <a:gd name="T4" fmla="*/ 0 w 76"/>
              <a:gd name="T5" fmla="*/ 0 h 93"/>
              <a:gd name="T6" fmla="*/ 0 w 76"/>
              <a:gd name="T7" fmla="*/ 0 h 93"/>
              <a:gd name="T8" fmla="*/ 0 w 76"/>
              <a:gd name="T9" fmla="*/ 0 h 93"/>
              <a:gd name="T10" fmla="*/ 0 w 76"/>
              <a:gd name="T11" fmla="*/ 0 h 93"/>
              <a:gd name="T12" fmla="*/ 0 w 76"/>
              <a:gd name="T13" fmla="*/ 0 h 93"/>
              <a:gd name="T14" fmla="*/ 0 w 76"/>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06" name="Line 579"/>
          <p:cNvSpPr>
            <a:spLocks noChangeShapeType="1"/>
          </p:cNvSpPr>
          <p:nvPr/>
        </p:nvSpPr>
        <p:spPr bwMode="auto">
          <a:xfrm>
            <a:off x="5383803" y="3913357"/>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07" name="Line 580"/>
          <p:cNvSpPr>
            <a:spLocks noChangeShapeType="1"/>
          </p:cNvSpPr>
          <p:nvPr/>
        </p:nvSpPr>
        <p:spPr bwMode="auto">
          <a:xfrm flipV="1">
            <a:off x="5407311" y="3893486"/>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08" name="Line 581"/>
          <p:cNvSpPr>
            <a:spLocks noChangeShapeType="1"/>
          </p:cNvSpPr>
          <p:nvPr/>
        </p:nvSpPr>
        <p:spPr bwMode="auto">
          <a:xfrm>
            <a:off x="5427461" y="3896804"/>
            <a:ext cx="0" cy="16559"/>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09" name="Freeform 582"/>
          <p:cNvSpPr>
            <a:spLocks/>
          </p:cNvSpPr>
          <p:nvPr/>
        </p:nvSpPr>
        <p:spPr bwMode="auto">
          <a:xfrm>
            <a:off x="5555078" y="3648413"/>
            <a:ext cx="26866" cy="36430"/>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10" name="Freeform 583"/>
          <p:cNvSpPr>
            <a:spLocks/>
          </p:cNvSpPr>
          <p:nvPr/>
        </p:nvSpPr>
        <p:spPr bwMode="auto">
          <a:xfrm>
            <a:off x="5407311" y="3608673"/>
            <a:ext cx="107466" cy="19871"/>
          </a:xfrm>
          <a:custGeom>
            <a:avLst/>
            <a:gdLst>
              <a:gd name="T0" fmla="*/ 0 w 75"/>
              <a:gd name="T1" fmla="*/ 0 h 17"/>
              <a:gd name="T2" fmla="*/ 0 w 75"/>
              <a:gd name="T3" fmla="*/ 0 h 17"/>
              <a:gd name="T4" fmla="*/ 0 w 75"/>
              <a:gd name="T5" fmla="*/ 0 h 17"/>
              <a:gd name="T6" fmla="*/ 0 w 75"/>
              <a:gd name="T7" fmla="*/ 0 h 17"/>
              <a:gd name="T8" fmla="*/ 0 w 75"/>
              <a:gd name="T9" fmla="*/ 0 h 17"/>
              <a:gd name="T10" fmla="*/ 0 w 75"/>
              <a:gd name="T11" fmla="*/ 0 h 17"/>
              <a:gd name="T12" fmla="*/ 0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11" name="Line 584"/>
          <p:cNvSpPr>
            <a:spLocks noChangeShapeType="1"/>
          </p:cNvSpPr>
          <p:nvPr/>
        </p:nvSpPr>
        <p:spPr bwMode="auto">
          <a:xfrm>
            <a:off x="5447611" y="3913357"/>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12" name="Line 585"/>
          <p:cNvSpPr>
            <a:spLocks noChangeShapeType="1"/>
          </p:cNvSpPr>
          <p:nvPr/>
        </p:nvSpPr>
        <p:spPr bwMode="auto">
          <a:xfrm>
            <a:off x="5494628" y="3913358"/>
            <a:ext cx="0" cy="23183"/>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13" name="Line 586"/>
          <p:cNvSpPr>
            <a:spLocks noChangeShapeType="1"/>
          </p:cNvSpPr>
          <p:nvPr/>
        </p:nvSpPr>
        <p:spPr bwMode="auto">
          <a:xfrm>
            <a:off x="5514778" y="3913357"/>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14" name="Line 587"/>
          <p:cNvSpPr>
            <a:spLocks noChangeShapeType="1"/>
          </p:cNvSpPr>
          <p:nvPr/>
        </p:nvSpPr>
        <p:spPr bwMode="auto">
          <a:xfrm flipV="1">
            <a:off x="5534928" y="3893486"/>
            <a:ext cx="2015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15" name="Freeform 588"/>
          <p:cNvSpPr>
            <a:spLocks/>
          </p:cNvSpPr>
          <p:nvPr/>
        </p:nvSpPr>
        <p:spPr bwMode="auto">
          <a:xfrm>
            <a:off x="5447616" y="3876927"/>
            <a:ext cx="218291" cy="155654"/>
          </a:xfrm>
          <a:custGeom>
            <a:avLst/>
            <a:gdLst>
              <a:gd name="T0" fmla="*/ 0 w 151"/>
              <a:gd name="T1" fmla="*/ 0 h 123"/>
              <a:gd name="T2" fmla="*/ 0 w 151"/>
              <a:gd name="T3" fmla="*/ 0 h 123"/>
              <a:gd name="T4" fmla="*/ 0 w 151"/>
              <a:gd name="T5" fmla="*/ 0 h 123"/>
              <a:gd name="T6" fmla="*/ 0 w 151"/>
              <a:gd name="T7" fmla="*/ 0 h 123"/>
              <a:gd name="T8" fmla="*/ 0 w 151"/>
              <a:gd name="T9" fmla="*/ 0 h 123"/>
              <a:gd name="T10" fmla="*/ 0 w 151"/>
              <a:gd name="T11" fmla="*/ 0 h 123"/>
              <a:gd name="T12" fmla="*/ 0 w 151"/>
              <a:gd name="T13" fmla="*/ 0 h 123"/>
              <a:gd name="T14" fmla="*/ 0 w 151"/>
              <a:gd name="T15" fmla="*/ 0 h 123"/>
              <a:gd name="T16" fmla="*/ 0 w 15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16" name="Line 589"/>
          <p:cNvSpPr>
            <a:spLocks noChangeShapeType="1"/>
          </p:cNvSpPr>
          <p:nvPr/>
        </p:nvSpPr>
        <p:spPr bwMode="auto">
          <a:xfrm>
            <a:off x="5555078" y="3896798"/>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17" name="Freeform 590"/>
          <p:cNvSpPr>
            <a:spLocks/>
          </p:cNvSpPr>
          <p:nvPr/>
        </p:nvSpPr>
        <p:spPr bwMode="auto">
          <a:xfrm>
            <a:off x="4608031" y="2837024"/>
            <a:ext cx="238441" cy="251696"/>
          </a:xfrm>
          <a:custGeom>
            <a:avLst/>
            <a:gdLst>
              <a:gd name="T0" fmla="*/ 0 w 165"/>
              <a:gd name="T1" fmla="*/ 0 h 202"/>
              <a:gd name="T2" fmla="*/ 0 w 165"/>
              <a:gd name="T3" fmla="*/ 0 h 202"/>
              <a:gd name="T4" fmla="*/ 0 w 165"/>
              <a:gd name="T5" fmla="*/ 0 h 202"/>
              <a:gd name="T6" fmla="*/ 0 w 165"/>
              <a:gd name="T7" fmla="*/ 0 h 202"/>
              <a:gd name="T8" fmla="*/ 0 w 165"/>
              <a:gd name="T9" fmla="*/ 0 h 202"/>
              <a:gd name="T10" fmla="*/ 0 w 165"/>
              <a:gd name="T11" fmla="*/ 0 h 202"/>
              <a:gd name="T12" fmla="*/ 0 w 165"/>
              <a:gd name="T13" fmla="*/ 0 h 202"/>
              <a:gd name="T14" fmla="*/ 0 w 165"/>
              <a:gd name="T15" fmla="*/ 0 h 202"/>
              <a:gd name="T16" fmla="*/ 0 w 165"/>
              <a:gd name="T17" fmla="*/ 0 h 202"/>
              <a:gd name="T18" fmla="*/ 0 w 165"/>
              <a:gd name="T19" fmla="*/ 0 h 202"/>
              <a:gd name="T20" fmla="*/ 0 w 165"/>
              <a:gd name="T21" fmla="*/ 0 h 202"/>
              <a:gd name="T22" fmla="*/ 0 w 165"/>
              <a:gd name="T23" fmla="*/ 0 h 202"/>
              <a:gd name="T24" fmla="*/ 0 w 165"/>
              <a:gd name="T25" fmla="*/ 0 h 202"/>
              <a:gd name="T26" fmla="*/ 0 w 165"/>
              <a:gd name="T27" fmla="*/ 0 h 202"/>
              <a:gd name="T28" fmla="*/ 0 w 165"/>
              <a:gd name="T29" fmla="*/ 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18" name="Freeform 591"/>
          <p:cNvSpPr>
            <a:spLocks/>
          </p:cNvSpPr>
          <p:nvPr/>
        </p:nvSpPr>
        <p:spPr bwMode="auto">
          <a:xfrm>
            <a:off x="4869980" y="3453017"/>
            <a:ext cx="60450" cy="0"/>
          </a:xfrm>
          <a:custGeom>
            <a:avLst/>
            <a:gdLst>
              <a:gd name="T0" fmla="*/ 0 w 46"/>
              <a:gd name="T1" fmla="*/ 0 h 1"/>
              <a:gd name="T2" fmla="*/ 0 w 46"/>
              <a:gd name="T3" fmla="*/ 0 h 1"/>
              <a:gd name="T4" fmla="*/ 0 w 46"/>
              <a:gd name="T5" fmla="*/ 0 h 1"/>
              <a:gd name="T6" fmla="*/ 0 w 46"/>
              <a:gd name="T7" fmla="*/ 0 h 1"/>
              <a:gd name="T8" fmla="*/ 0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19" name="Freeform 592"/>
          <p:cNvSpPr>
            <a:spLocks/>
          </p:cNvSpPr>
          <p:nvPr/>
        </p:nvSpPr>
        <p:spPr bwMode="auto">
          <a:xfrm>
            <a:off x="5172231" y="3376846"/>
            <a:ext cx="167916" cy="155654"/>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20" name="Freeform 593"/>
          <p:cNvSpPr>
            <a:spLocks/>
          </p:cNvSpPr>
          <p:nvPr/>
        </p:nvSpPr>
        <p:spPr bwMode="auto">
          <a:xfrm>
            <a:off x="5148726" y="3492759"/>
            <a:ext cx="110825" cy="135784"/>
          </a:xfrm>
          <a:custGeom>
            <a:avLst/>
            <a:gdLst>
              <a:gd name="T0" fmla="*/ 0 w 76"/>
              <a:gd name="T1" fmla="*/ 0 h 108"/>
              <a:gd name="T2" fmla="*/ 0 w 76"/>
              <a:gd name="T3" fmla="*/ 0 h 108"/>
              <a:gd name="T4" fmla="*/ 0 w 76"/>
              <a:gd name="T5" fmla="*/ 0 h 108"/>
              <a:gd name="T6" fmla="*/ 0 w 76"/>
              <a:gd name="T7" fmla="*/ 0 h 108"/>
              <a:gd name="T8" fmla="*/ 0 w 76"/>
              <a:gd name="T9" fmla="*/ 0 h 108"/>
              <a:gd name="T10" fmla="*/ 0 w 76"/>
              <a:gd name="T11" fmla="*/ 0 h 108"/>
              <a:gd name="T12" fmla="*/ 0 w 76"/>
              <a:gd name="T13" fmla="*/ 0 h 108"/>
              <a:gd name="T14" fmla="*/ 0 w 76"/>
              <a:gd name="T15" fmla="*/ 0 h 108"/>
              <a:gd name="T16" fmla="*/ 0 w 76"/>
              <a:gd name="T17" fmla="*/ 0 h 108"/>
              <a:gd name="T18" fmla="*/ 0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21" name="Freeform 594"/>
          <p:cNvSpPr>
            <a:spLocks/>
          </p:cNvSpPr>
          <p:nvPr/>
        </p:nvSpPr>
        <p:spPr bwMode="auto">
          <a:xfrm>
            <a:off x="4930430" y="3260943"/>
            <a:ext cx="453374" cy="175525"/>
          </a:xfrm>
          <a:custGeom>
            <a:avLst/>
            <a:gdLst>
              <a:gd name="T0" fmla="*/ 0 w 315"/>
              <a:gd name="T1" fmla="*/ 0 h 139"/>
              <a:gd name="T2" fmla="*/ 0 w 315"/>
              <a:gd name="T3" fmla="*/ 0 h 139"/>
              <a:gd name="T4" fmla="*/ 0 w 315"/>
              <a:gd name="T5" fmla="*/ 0 h 139"/>
              <a:gd name="T6" fmla="*/ 0 w 315"/>
              <a:gd name="T7" fmla="*/ 0 h 139"/>
              <a:gd name="T8" fmla="*/ 0 w 315"/>
              <a:gd name="T9" fmla="*/ 0 h 139"/>
              <a:gd name="T10" fmla="*/ 0 w 315"/>
              <a:gd name="T11" fmla="*/ 0 h 139"/>
              <a:gd name="T12" fmla="*/ 0 w 315"/>
              <a:gd name="T13" fmla="*/ 0 h 139"/>
              <a:gd name="T14" fmla="*/ 0 w 315"/>
              <a:gd name="T15" fmla="*/ 0 h 139"/>
              <a:gd name="T16" fmla="*/ 0 w 315"/>
              <a:gd name="T17" fmla="*/ 0 h 139"/>
              <a:gd name="T18" fmla="*/ 0 w 315"/>
              <a:gd name="T19" fmla="*/ 0 h 139"/>
              <a:gd name="T20" fmla="*/ 0 w 315"/>
              <a:gd name="T21" fmla="*/ 0 h 139"/>
              <a:gd name="T22" fmla="*/ 0 w 315"/>
              <a:gd name="T23" fmla="*/ 0 h 139"/>
              <a:gd name="T24" fmla="*/ 0 w 315"/>
              <a:gd name="T25" fmla="*/ 0 h 139"/>
              <a:gd name="T26" fmla="*/ 0 w 315"/>
              <a:gd name="T27" fmla="*/ 0 h 139"/>
              <a:gd name="T28" fmla="*/ 0 w 315"/>
              <a:gd name="T29" fmla="*/ 0 h 139"/>
              <a:gd name="T30" fmla="*/ 0 w 315"/>
              <a:gd name="T31" fmla="*/ 0 h 139"/>
              <a:gd name="T32" fmla="*/ 0 w 315"/>
              <a:gd name="T33" fmla="*/ 0 h 139"/>
              <a:gd name="T34" fmla="*/ 0 w 315"/>
              <a:gd name="T35" fmla="*/ 0 h 139"/>
              <a:gd name="T36" fmla="*/ 0 w 315"/>
              <a:gd name="T37" fmla="*/ 0 h 139"/>
              <a:gd name="T38" fmla="*/ 0 w 315"/>
              <a:gd name="T39" fmla="*/ 0 h 139"/>
              <a:gd name="T40" fmla="*/ 0 w 315"/>
              <a:gd name="T41" fmla="*/ 0 h 139"/>
              <a:gd name="T42" fmla="*/ 0 w 315"/>
              <a:gd name="T43" fmla="*/ 0 h 139"/>
              <a:gd name="T44" fmla="*/ 0 w 315"/>
              <a:gd name="T45" fmla="*/ 0 h 139"/>
              <a:gd name="T46" fmla="*/ 0 w 315"/>
              <a:gd name="T47" fmla="*/ 0 h 139"/>
              <a:gd name="T48" fmla="*/ 0 w 315"/>
              <a:gd name="T49" fmla="*/ 0 h 139"/>
              <a:gd name="T50" fmla="*/ 0 w 315"/>
              <a:gd name="T51" fmla="*/ 0 h 139"/>
              <a:gd name="T52" fmla="*/ 0 w 315"/>
              <a:gd name="T53" fmla="*/ 0 h 139"/>
              <a:gd name="T54" fmla="*/ 0 w 315"/>
              <a:gd name="T55" fmla="*/ 0 h 139"/>
              <a:gd name="T56" fmla="*/ 0 w 315"/>
              <a:gd name="T57" fmla="*/ 0 h 139"/>
              <a:gd name="T58" fmla="*/ 0 w 315"/>
              <a:gd name="T59" fmla="*/ 0 h 139"/>
              <a:gd name="T60" fmla="*/ 0 w 315"/>
              <a:gd name="T61" fmla="*/ 0 h 139"/>
              <a:gd name="T62" fmla="*/ 0 w 315"/>
              <a:gd name="T63" fmla="*/ 0 h 139"/>
              <a:gd name="T64" fmla="*/ 0 w 315"/>
              <a:gd name="T65" fmla="*/ 0 h 139"/>
              <a:gd name="T66" fmla="*/ 0 w 315"/>
              <a:gd name="T67" fmla="*/ 0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22" name="Freeform 595"/>
          <p:cNvSpPr>
            <a:spLocks/>
          </p:cNvSpPr>
          <p:nvPr/>
        </p:nvSpPr>
        <p:spPr bwMode="auto">
          <a:xfrm>
            <a:off x="4930435" y="3260933"/>
            <a:ext cx="67167" cy="36430"/>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23" name="Freeform 596"/>
          <p:cNvSpPr>
            <a:spLocks/>
          </p:cNvSpPr>
          <p:nvPr/>
        </p:nvSpPr>
        <p:spPr bwMode="auto">
          <a:xfrm>
            <a:off x="5236041" y="3376846"/>
            <a:ext cx="278741" cy="231826"/>
          </a:xfrm>
          <a:custGeom>
            <a:avLst/>
            <a:gdLst>
              <a:gd name="T0" fmla="*/ 0 w 194"/>
              <a:gd name="T1" fmla="*/ 0 h 185"/>
              <a:gd name="T2" fmla="*/ 0 w 194"/>
              <a:gd name="T3" fmla="*/ 0 h 185"/>
              <a:gd name="T4" fmla="*/ 0 w 194"/>
              <a:gd name="T5" fmla="*/ 0 h 185"/>
              <a:gd name="T6" fmla="*/ 0 w 194"/>
              <a:gd name="T7" fmla="*/ 0 h 185"/>
              <a:gd name="T8" fmla="*/ 0 w 194"/>
              <a:gd name="T9" fmla="*/ 0 h 185"/>
              <a:gd name="T10" fmla="*/ 0 w 194"/>
              <a:gd name="T11" fmla="*/ 0 h 185"/>
              <a:gd name="T12" fmla="*/ 0 w 194"/>
              <a:gd name="T13" fmla="*/ 0 h 185"/>
              <a:gd name="T14" fmla="*/ 0 w 194"/>
              <a:gd name="T15" fmla="*/ 0 h 185"/>
              <a:gd name="T16" fmla="*/ 0 w 194"/>
              <a:gd name="T17" fmla="*/ 0 h 185"/>
              <a:gd name="T18" fmla="*/ 0 w 194"/>
              <a:gd name="T19" fmla="*/ 0 h 185"/>
              <a:gd name="T20" fmla="*/ 0 w 194"/>
              <a:gd name="T21" fmla="*/ 0 h 185"/>
              <a:gd name="T22" fmla="*/ 0 w 194"/>
              <a:gd name="T23" fmla="*/ 0 h 185"/>
              <a:gd name="T24" fmla="*/ 0 w 194"/>
              <a:gd name="T25" fmla="*/ 0 h 185"/>
              <a:gd name="T26" fmla="*/ 0 w 194"/>
              <a:gd name="T27" fmla="*/ 0 h 185"/>
              <a:gd name="T28" fmla="*/ 0 w 194"/>
              <a:gd name="T29" fmla="*/ 0 h 185"/>
              <a:gd name="T30" fmla="*/ 0 w 194"/>
              <a:gd name="T31" fmla="*/ 0 h 185"/>
              <a:gd name="T32" fmla="*/ 0 w 194"/>
              <a:gd name="T33" fmla="*/ 0 h 185"/>
              <a:gd name="T34" fmla="*/ 0 w 194"/>
              <a:gd name="T35" fmla="*/ 0 h 185"/>
              <a:gd name="T36" fmla="*/ 0 w 194"/>
              <a:gd name="T37" fmla="*/ 0 h 185"/>
              <a:gd name="T38" fmla="*/ 0 w 194"/>
              <a:gd name="T39" fmla="*/ 0 h 185"/>
              <a:gd name="T40" fmla="*/ 0 w 194"/>
              <a:gd name="T41" fmla="*/ 0 h 185"/>
              <a:gd name="T42" fmla="*/ 0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24" name="Freeform 597"/>
          <p:cNvSpPr>
            <a:spLocks/>
          </p:cNvSpPr>
          <p:nvPr/>
        </p:nvSpPr>
        <p:spPr bwMode="auto">
          <a:xfrm>
            <a:off x="5148726" y="3509318"/>
            <a:ext cx="557481" cy="427222"/>
          </a:xfrm>
          <a:custGeom>
            <a:avLst/>
            <a:gdLst>
              <a:gd name="T0" fmla="*/ 0 w 388"/>
              <a:gd name="T1" fmla="*/ 0 h 340"/>
              <a:gd name="T2" fmla="*/ 0 w 388"/>
              <a:gd name="T3" fmla="*/ 0 h 340"/>
              <a:gd name="T4" fmla="*/ 0 w 388"/>
              <a:gd name="T5" fmla="*/ 0 h 340"/>
              <a:gd name="T6" fmla="*/ 0 w 388"/>
              <a:gd name="T7" fmla="*/ 0 h 340"/>
              <a:gd name="T8" fmla="*/ 0 w 388"/>
              <a:gd name="T9" fmla="*/ 0 h 340"/>
              <a:gd name="T10" fmla="*/ 0 w 388"/>
              <a:gd name="T11" fmla="*/ 0 h 340"/>
              <a:gd name="T12" fmla="*/ 0 w 388"/>
              <a:gd name="T13" fmla="*/ 0 h 340"/>
              <a:gd name="T14" fmla="*/ 0 w 388"/>
              <a:gd name="T15" fmla="*/ 0 h 340"/>
              <a:gd name="T16" fmla="*/ 0 w 388"/>
              <a:gd name="T17" fmla="*/ 0 h 340"/>
              <a:gd name="T18" fmla="*/ 0 w 388"/>
              <a:gd name="T19" fmla="*/ 0 h 340"/>
              <a:gd name="T20" fmla="*/ 0 w 388"/>
              <a:gd name="T21" fmla="*/ 0 h 340"/>
              <a:gd name="T22" fmla="*/ 0 w 388"/>
              <a:gd name="T23" fmla="*/ 0 h 340"/>
              <a:gd name="T24" fmla="*/ 0 w 388"/>
              <a:gd name="T25" fmla="*/ 0 h 340"/>
              <a:gd name="T26" fmla="*/ 0 w 388"/>
              <a:gd name="T27" fmla="*/ 0 h 340"/>
              <a:gd name="T28" fmla="*/ 0 w 388"/>
              <a:gd name="T29" fmla="*/ 0 h 340"/>
              <a:gd name="T30" fmla="*/ 0 w 388"/>
              <a:gd name="T31" fmla="*/ 0 h 340"/>
              <a:gd name="T32" fmla="*/ 0 w 388"/>
              <a:gd name="T33" fmla="*/ 0 h 340"/>
              <a:gd name="T34" fmla="*/ 0 w 388"/>
              <a:gd name="T35" fmla="*/ 0 h 340"/>
              <a:gd name="T36" fmla="*/ 0 w 388"/>
              <a:gd name="T37" fmla="*/ 0 h 340"/>
              <a:gd name="T38" fmla="*/ 0 w 388"/>
              <a:gd name="T39" fmla="*/ 0 h 340"/>
              <a:gd name="T40" fmla="*/ 0 w 388"/>
              <a:gd name="T41" fmla="*/ 0 h 340"/>
              <a:gd name="T42" fmla="*/ 0 w 388"/>
              <a:gd name="T43" fmla="*/ 0 h 340"/>
              <a:gd name="T44" fmla="*/ 0 w 388"/>
              <a:gd name="T45" fmla="*/ 0 h 340"/>
              <a:gd name="T46" fmla="*/ 0 w 388"/>
              <a:gd name="T47" fmla="*/ 0 h 340"/>
              <a:gd name="T48" fmla="*/ 0 w 388"/>
              <a:gd name="T49" fmla="*/ 0 h 340"/>
              <a:gd name="T50" fmla="*/ 0 w 388"/>
              <a:gd name="T51" fmla="*/ 0 h 340"/>
              <a:gd name="T52" fmla="*/ 0 w 388"/>
              <a:gd name="T53" fmla="*/ 0 h 340"/>
              <a:gd name="T54" fmla="*/ 0 w 388"/>
              <a:gd name="T55" fmla="*/ 0 h 340"/>
              <a:gd name="T56" fmla="*/ 0 w 388"/>
              <a:gd name="T57" fmla="*/ 0 h 340"/>
              <a:gd name="T58" fmla="*/ 0 w 388"/>
              <a:gd name="T59" fmla="*/ 0 h 340"/>
              <a:gd name="T60" fmla="*/ 0 w 388"/>
              <a:gd name="T61" fmla="*/ 0 h 340"/>
              <a:gd name="T62" fmla="*/ 0 w 388"/>
              <a:gd name="T63" fmla="*/ 0 h 340"/>
              <a:gd name="T64" fmla="*/ 0 w 388"/>
              <a:gd name="T65" fmla="*/ 0 h 340"/>
              <a:gd name="T66" fmla="*/ 0 w 388"/>
              <a:gd name="T67" fmla="*/ 0 h 340"/>
              <a:gd name="T68" fmla="*/ 0 w 388"/>
              <a:gd name="T69" fmla="*/ 0 h 340"/>
              <a:gd name="T70" fmla="*/ 0 w 388"/>
              <a:gd name="T71" fmla="*/ 0 h 340"/>
              <a:gd name="T72" fmla="*/ 0 w 388"/>
              <a:gd name="T73" fmla="*/ 0 h 340"/>
              <a:gd name="T74" fmla="*/ 0 w 388"/>
              <a:gd name="T75" fmla="*/ 0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25" name="Freeform 598"/>
          <p:cNvSpPr>
            <a:spLocks/>
          </p:cNvSpPr>
          <p:nvPr/>
        </p:nvSpPr>
        <p:spPr bwMode="auto">
          <a:xfrm>
            <a:off x="6031959" y="3317234"/>
            <a:ext cx="688456" cy="811390"/>
          </a:xfrm>
          <a:custGeom>
            <a:avLst/>
            <a:gdLst>
              <a:gd name="T0" fmla="*/ 0 w 478"/>
              <a:gd name="T1" fmla="*/ 0 h 646"/>
              <a:gd name="T2" fmla="*/ 0 w 478"/>
              <a:gd name="T3" fmla="*/ 0 h 646"/>
              <a:gd name="T4" fmla="*/ 0 w 478"/>
              <a:gd name="T5" fmla="*/ 0 h 646"/>
              <a:gd name="T6" fmla="*/ 0 w 478"/>
              <a:gd name="T7" fmla="*/ 0 h 646"/>
              <a:gd name="T8" fmla="*/ 0 w 478"/>
              <a:gd name="T9" fmla="*/ 0 h 646"/>
              <a:gd name="T10" fmla="*/ 0 w 478"/>
              <a:gd name="T11" fmla="*/ 0 h 646"/>
              <a:gd name="T12" fmla="*/ 0 w 478"/>
              <a:gd name="T13" fmla="*/ 0 h 646"/>
              <a:gd name="T14" fmla="*/ 0 w 478"/>
              <a:gd name="T15" fmla="*/ 0 h 646"/>
              <a:gd name="T16" fmla="*/ 0 w 478"/>
              <a:gd name="T17" fmla="*/ 0 h 646"/>
              <a:gd name="T18" fmla="*/ 0 w 478"/>
              <a:gd name="T19" fmla="*/ 0 h 646"/>
              <a:gd name="T20" fmla="*/ 0 w 478"/>
              <a:gd name="T21" fmla="*/ 0 h 646"/>
              <a:gd name="T22" fmla="*/ 0 w 478"/>
              <a:gd name="T23" fmla="*/ 0 h 646"/>
              <a:gd name="T24" fmla="*/ 0 w 478"/>
              <a:gd name="T25" fmla="*/ 0 h 646"/>
              <a:gd name="T26" fmla="*/ 0 w 478"/>
              <a:gd name="T27" fmla="*/ 0 h 646"/>
              <a:gd name="T28" fmla="*/ 0 w 478"/>
              <a:gd name="T29" fmla="*/ 0 h 646"/>
              <a:gd name="T30" fmla="*/ 0 w 478"/>
              <a:gd name="T31" fmla="*/ 0 h 646"/>
              <a:gd name="T32" fmla="*/ 0 w 478"/>
              <a:gd name="T33" fmla="*/ 0 h 646"/>
              <a:gd name="T34" fmla="*/ 0 w 478"/>
              <a:gd name="T35" fmla="*/ 0 h 646"/>
              <a:gd name="T36" fmla="*/ 0 w 478"/>
              <a:gd name="T37" fmla="*/ 0 h 646"/>
              <a:gd name="T38" fmla="*/ 0 w 478"/>
              <a:gd name="T39" fmla="*/ 0 h 646"/>
              <a:gd name="T40" fmla="*/ 0 w 478"/>
              <a:gd name="T41" fmla="*/ 0 h 646"/>
              <a:gd name="T42" fmla="*/ 0 w 478"/>
              <a:gd name="T43" fmla="*/ 0 h 646"/>
              <a:gd name="T44" fmla="*/ 0 w 478"/>
              <a:gd name="T45" fmla="*/ 0 h 646"/>
              <a:gd name="T46" fmla="*/ 0 w 478"/>
              <a:gd name="T47" fmla="*/ 0 h 646"/>
              <a:gd name="T48" fmla="*/ 0 w 478"/>
              <a:gd name="T49" fmla="*/ 0 h 646"/>
              <a:gd name="T50" fmla="*/ 0 w 478"/>
              <a:gd name="T51" fmla="*/ 0 h 646"/>
              <a:gd name="T52" fmla="*/ 0 w 478"/>
              <a:gd name="T53" fmla="*/ 0 h 646"/>
              <a:gd name="T54" fmla="*/ 0 w 478"/>
              <a:gd name="T55" fmla="*/ 0 h 646"/>
              <a:gd name="T56" fmla="*/ 0 w 478"/>
              <a:gd name="T57" fmla="*/ 0 h 646"/>
              <a:gd name="T58" fmla="*/ 0 w 478"/>
              <a:gd name="T59" fmla="*/ 0 h 646"/>
              <a:gd name="T60" fmla="*/ 0 w 478"/>
              <a:gd name="T61" fmla="*/ 0 h 646"/>
              <a:gd name="T62" fmla="*/ 0 w 478"/>
              <a:gd name="T63" fmla="*/ 0 h 646"/>
              <a:gd name="T64" fmla="*/ 0 w 478"/>
              <a:gd name="T65" fmla="*/ 0 h 646"/>
              <a:gd name="T66" fmla="*/ 0 w 478"/>
              <a:gd name="T67" fmla="*/ 0 h 646"/>
              <a:gd name="T68" fmla="*/ 0 w 478"/>
              <a:gd name="T69" fmla="*/ 0 h 646"/>
              <a:gd name="T70" fmla="*/ 0 w 478"/>
              <a:gd name="T71" fmla="*/ 0 h 646"/>
              <a:gd name="T72" fmla="*/ 0 w 478"/>
              <a:gd name="T73" fmla="*/ 0 h 646"/>
              <a:gd name="T74" fmla="*/ 0 w 478"/>
              <a:gd name="T75" fmla="*/ 0 h 646"/>
              <a:gd name="T76" fmla="*/ 0 w 478"/>
              <a:gd name="T77" fmla="*/ 0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pPr>
              <a:defRPr/>
            </a:pPr>
            <a:endParaRPr lang="en-US" dirty="0">
              <a:solidFill>
                <a:srgbClr val="000000"/>
              </a:solidFill>
            </a:endParaRPr>
          </a:p>
        </p:txBody>
      </p:sp>
      <p:sp>
        <p:nvSpPr>
          <p:cNvPr id="226" name="Freeform 599"/>
          <p:cNvSpPr>
            <a:spLocks/>
          </p:cNvSpPr>
          <p:nvPr/>
        </p:nvSpPr>
        <p:spPr bwMode="auto">
          <a:xfrm>
            <a:off x="5363656" y="3317234"/>
            <a:ext cx="513823" cy="387480"/>
          </a:xfrm>
          <a:custGeom>
            <a:avLst/>
            <a:gdLst>
              <a:gd name="T0" fmla="*/ 0 w 358"/>
              <a:gd name="T1" fmla="*/ 0 h 308"/>
              <a:gd name="T2" fmla="*/ 0 w 358"/>
              <a:gd name="T3" fmla="*/ 0 h 308"/>
              <a:gd name="T4" fmla="*/ 0 w 358"/>
              <a:gd name="T5" fmla="*/ 0 h 308"/>
              <a:gd name="T6" fmla="*/ 0 w 358"/>
              <a:gd name="T7" fmla="*/ 0 h 308"/>
              <a:gd name="T8" fmla="*/ 0 w 358"/>
              <a:gd name="T9" fmla="*/ 0 h 308"/>
              <a:gd name="T10" fmla="*/ 0 w 358"/>
              <a:gd name="T11" fmla="*/ 0 h 308"/>
              <a:gd name="T12" fmla="*/ 0 w 358"/>
              <a:gd name="T13" fmla="*/ 0 h 308"/>
              <a:gd name="T14" fmla="*/ 0 w 358"/>
              <a:gd name="T15" fmla="*/ 0 h 308"/>
              <a:gd name="T16" fmla="*/ 0 w 358"/>
              <a:gd name="T17" fmla="*/ 0 h 308"/>
              <a:gd name="T18" fmla="*/ 0 w 358"/>
              <a:gd name="T19" fmla="*/ 0 h 308"/>
              <a:gd name="T20" fmla="*/ 0 w 358"/>
              <a:gd name="T21" fmla="*/ 0 h 308"/>
              <a:gd name="T22" fmla="*/ 0 w 358"/>
              <a:gd name="T23" fmla="*/ 0 h 308"/>
              <a:gd name="T24" fmla="*/ 0 w 358"/>
              <a:gd name="T25" fmla="*/ 0 h 308"/>
              <a:gd name="T26" fmla="*/ 0 w 358"/>
              <a:gd name="T27" fmla="*/ 0 h 308"/>
              <a:gd name="T28" fmla="*/ 0 w 358"/>
              <a:gd name="T29" fmla="*/ 0 h 308"/>
              <a:gd name="T30" fmla="*/ 0 w 358"/>
              <a:gd name="T31" fmla="*/ 0 h 308"/>
              <a:gd name="T32" fmla="*/ 0 w 358"/>
              <a:gd name="T33" fmla="*/ 0 h 308"/>
              <a:gd name="T34" fmla="*/ 0 w 358"/>
              <a:gd name="T35" fmla="*/ 0 h 308"/>
              <a:gd name="T36" fmla="*/ 0 w 358"/>
              <a:gd name="T37" fmla="*/ 0 h 308"/>
              <a:gd name="T38" fmla="*/ 0 w 358"/>
              <a:gd name="T39" fmla="*/ 0 h 308"/>
              <a:gd name="T40" fmla="*/ 0 w 358"/>
              <a:gd name="T41" fmla="*/ 0 h 308"/>
              <a:gd name="T42" fmla="*/ 0 w 358"/>
              <a:gd name="T43" fmla="*/ 0 h 308"/>
              <a:gd name="T44" fmla="*/ 0 w 358"/>
              <a:gd name="T45" fmla="*/ 0 h 308"/>
              <a:gd name="T46" fmla="*/ 0 w 358"/>
              <a:gd name="T47" fmla="*/ 0 h 308"/>
              <a:gd name="T48" fmla="*/ 0 w 358"/>
              <a:gd name="T49" fmla="*/ 0 h 308"/>
              <a:gd name="T50" fmla="*/ 0 w 358"/>
              <a:gd name="T51" fmla="*/ 0 h 308"/>
              <a:gd name="T52" fmla="*/ 0 w 358"/>
              <a:gd name="T53" fmla="*/ 0 h 308"/>
              <a:gd name="T54" fmla="*/ 0 w 358"/>
              <a:gd name="T55" fmla="*/ 0 h 308"/>
              <a:gd name="T56" fmla="*/ 0 w 358"/>
              <a:gd name="T57" fmla="*/ 0 h 308"/>
              <a:gd name="T58" fmla="*/ 0 w 358"/>
              <a:gd name="T59" fmla="*/ 0 h 308"/>
              <a:gd name="T60" fmla="*/ 0 w 358"/>
              <a:gd name="T61" fmla="*/ 0 h 308"/>
              <a:gd name="T62" fmla="*/ 0 w 358"/>
              <a:gd name="T63" fmla="*/ 0 h 308"/>
              <a:gd name="T64" fmla="*/ 0 w 358"/>
              <a:gd name="T65" fmla="*/ 0 h 308"/>
              <a:gd name="T66" fmla="*/ 0 w 358"/>
              <a:gd name="T67" fmla="*/ 0 h 308"/>
              <a:gd name="T68" fmla="*/ 0 w 358"/>
              <a:gd name="T69" fmla="*/ 0 h 308"/>
              <a:gd name="T70" fmla="*/ 0 w 358"/>
              <a:gd name="T71" fmla="*/ 0 h 308"/>
              <a:gd name="T72" fmla="*/ 0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27" name="Line 600"/>
          <p:cNvSpPr>
            <a:spLocks noChangeShapeType="1"/>
          </p:cNvSpPr>
          <p:nvPr/>
        </p:nvSpPr>
        <p:spPr bwMode="auto">
          <a:xfrm>
            <a:off x="5598736" y="3876927"/>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28" name="Line 601"/>
          <p:cNvSpPr>
            <a:spLocks noChangeShapeType="1"/>
          </p:cNvSpPr>
          <p:nvPr/>
        </p:nvSpPr>
        <p:spPr bwMode="auto">
          <a:xfrm flipV="1">
            <a:off x="5622244" y="3857060"/>
            <a:ext cx="4030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29" name="Line 602"/>
          <p:cNvSpPr>
            <a:spLocks noChangeShapeType="1"/>
          </p:cNvSpPr>
          <p:nvPr/>
        </p:nvSpPr>
        <p:spPr bwMode="auto">
          <a:xfrm flipV="1">
            <a:off x="5662544" y="3817318"/>
            <a:ext cx="2015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30" name="Line 603"/>
          <p:cNvSpPr>
            <a:spLocks noChangeShapeType="1"/>
          </p:cNvSpPr>
          <p:nvPr/>
        </p:nvSpPr>
        <p:spPr bwMode="auto">
          <a:xfrm flipV="1">
            <a:off x="5682694" y="3800761"/>
            <a:ext cx="23508" cy="16559"/>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31" name="Line 604"/>
          <p:cNvSpPr>
            <a:spLocks noChangeShapeType="1"/>
          </p:cNvSpPr>
          <p:nvPr/>
        </p:nvSpPr>
        <p:spPr bwMode="auto">
          <a:xfrm flipH="1" flipV="1">
            <a:off x="5682694" y="3777577"/>
            <a:ext cx="23508"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32" name="Line 605"/>
          <p:cNvSpPr>
            <a:spLocks noChangeShapeType="1"/>
          </p:cNvSpPr>
          <p:nvPr/>
        </p:nvSpPr>
        <p:spPr bwMode="auto">
          <a:xfrm flipH="1">
            <a:off x="5662544" y="3780885"/>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33" name="Line 606"/>
          <p:cNvSpPr>
            <a:spLocks noChangeShapeType="1"/>
          </p:cNvSpPr>
          <p:nvPr/>
        </p:nvSpPr>
        <p:spPr bwMode="auto">
          <a:xfrm flipH="1">
            <a:off x="5622244" y="3761014"/>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34" name="Line 607"/>
          <p:cNvSpPr>
            <a:spLocks noChangeShapeType="1"/>
          </p:cNvSpPr>
          <p:nvPr/>
        </p:nvSpPr>
        <p:spPr bwMode="auto">
          <a:xfrm>
            <a:off x="5642394" y="3876935"/>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35" name="Line 608"/>
          <p:cNvSpPr>
            <a:spLocks noChangeShapeType="1"/>
          </p:cNvSpPr>
          <p:nvPr/>
        </p:nvSpPr>
        <p:spPr bwMode="auto">
          <a:xfrm>
            <a:off x="5642394" y="3896804"/>
            <a:ext cx="20150" cy="16559"/>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36" name="Freeform 609"/>
          <p:cNvSpPr>
            <a:spLocks/>
          </p:cNvSpPr>
          <p:nvPr/>
        </p:nvSpPr>
        <p:spPr bwMode="auto">
          <a:xfrm>
            <a:off x="5642394" y="3701407"/>
            <a:ext cx="151124" cy="215267"/>
          </a:xfrm>
          <a:custGeom>
            <a:avLst/>
            <a:gdLst>
              <a:gd name="T0" fmla="*/ 0 w 106"/>
              <a:gd name="T1" fmla="*/ 0 h 170"/>
              <a:gd name="T2" fmla="*/ 0 w 106"/>
              <a:gd name="T3" fmla="*/ 0 h 170"/>
              <a:gd name="T4" fmla="*/ 0 w 106"/>
              <a:gd name="T5" fmla="*/ 0 h 170"/>
              <a:gd name="T6" fmla="*/ 0 w 106"/>
              <a:gd name="T7" fmla="*/ 0 h 170"/>
              <a:gd name="T8" fmla="*/ 0 w 106"/>
              <a:gd name="T9" fmla="*/ 0 h 170"/>
              <a:gd name="T10" fmla="*/ 0 w 106"/>
              <a:gd name="T11" fmla="*/ 0 h 170"/>
              <a:gd name="T12" fmla="*/ 0 w 106"/>
              <a:gd name="T13" fmla="*/ 0 h 170"/>
              <a:gd name="T14" fmla="*/ 0 w 106"/>
              <a:gd name="T15" fmla="*/ 0 h 170"/>
              <a:gd name="T16" fmla="*/ 0 w 106"/>
              <a:gd name="T17" fmla="*/ 0 h 170"/>
              <a:gd name="T18" fmla="*/ 0 w 106"/>
              <a:gd name="T19" fmla="*/ 0 h 170"/>
              <a:gd name="T20" fmla="*/ 0 w 106"/>
              <a:gd name="T21" fmla="*/ 0 h 170"/>
              <a:gd name="T22" fmla="*/ 0 w 106"/>
              <a:gd name="T23" fmla="*/ 0 h 170"/>
              <a:gd name="T24" fmla="*/ 0 w 106"/>
              <a:gd name="T25" fmla="*/ 0 h 170"/>
              <a:gd name="T26" fmla="*/ 0 w 106"/>
              <a:gd name="T27" fmla="*/ 0 h 170"/>
              <a:gd name="T28" fmla="*/ 0 w 106"/>
              <a:gd name="T29" fmla="*/ 0 h 170"/>
              <a:gd name="T30" fmla="*/ 0 w 106"/>
              <a:gd name="T31" fmla="*/ 0 h 170"/>
              <a:gd name="T32" fmla="*/ 0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37" name="Freeform 610"/>
          <p:cNvSpPr>
            <a:spLocks/>
          </p:cNvSpPr>
          <p:nvPr/>
        </p:nvSpPr>
        <p:spPr bwMode="auto">
          <a:xfrm>
            <a:off x="5622244" y="3681539"/>
            <a:ext cx="107466" cy="82795"/>
          </a:xfrm>
          <a:custGeom>
            <a:avLst/>
            <a:gdLst>
              <a:gd name="T0" fmla="*/ 0 w 75"/>
              <a:gd name="T1" fmla="*/ 0 h 63"/>
              <a:gd name="T2" fmla="*/ 0 w 75"/>
              <a:gd name="T3" fmla="*/ 0 h 63"/>
              <a:gd name="T4" fmla="*/ 0 w 75"/>
              <a:gd name="T5" fmla="*/ 0 h 63"/>
              <a:gd name="T6" fmla="*/ 0 w 75"/>
              <a:gd name="T7" fmla="*/ 0 h 63"/>
              <a:gd name="T8" fmla="*/ 0 w 75"/>
              <a:gd name="T9" fmla="*/ 0 h 63"/>
              <a:gd name="T10" fmla="*/ 0 w 75"/>
              <a:gd name="T11" fmla="*/ 0 h 63"/>
              <a:gd name="T12" fmla="*/ 0 w 75"/>
              <a:gd name="T13" fmla="*/ 0 h 63"/>
              <a:gd name="T14" fmla="*/ 0 w 75"/>
              <a:gd name="T15" fmla="*/ 0 h 63"/>
              <a:gd name="T16" fmla="*/ 0 w 75"/>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38" name="Freeform 611"/>
          <p:cNvSpPr>
            <a:spLocks/>
          </p:cNvSpPr>
          <p:nvPr/>
        </p:nvSpPr>
        <p:spPr bwMode="auto">
          <a:xfrm>
            <a:off x="5706202" y="3661665"/>
            <a:ext cx="23508" cy="2318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39" name="Freeform 612"/>
          <p:cNvSpPr>
            <a:spLocks/>
          </p:cNvSpPr>
          <p:nvPr/>
        </p:nvSpPr>
        <p:spPr bwMode="auto">
          <a:xfrm>
            <a:off x="5578587" y="3681531"/>
            <a:ext cx="23508" cy="59612"/>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40" name="Line 613"/>
          <p:cNvSpPr>
            <a:spLocks noChangeShapeType="1"/>
          </p:cNvSpPr>
          <p:nvPr/>
        </p:nvSpPr>
        <p:spPr bwMode="auto">
          <a:xfrm>
            <a:off x="5622247" y="3761014"/>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41" name="Line 614"/>
          <p:cNvSpPr>
            <a:spLocks noChangeShapeType="1"/>
          </p:cNvSpPr>
          <p:nvPr/>
        </p:nvSpPr>
        <p:spPr bwMode="auto">
          <a:xfrm flipH="1" flipV="1">
            <a:off x="5598736" y="3741151"/>
            <a:ext cx="23508"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42" name="Line 615"/>
          <p:cNvSpPr>
            <a:spLocks noChangeShapeType="1"/>
          </p:cNvSpPr>
          <p:nvPr/>
        </p:nvSpPr>
        <p:spPr bwMode="auto">
          <a:xfrm>
            <a:off x="5706202" y="3741151"/>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43" name="Line 616"/>
          <p:cNvSpPr>
            <a:spLocks noChangeShapeType="1"/>
          </p:cNvSpPr>
          <p:nvPr/>
        </p:nvSpPr>
        <p:spPr bwMode="auto">
          <a:xfrm>
            <a:off x="5729711" y="3701410"/>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44" name="Line 617"/>
          <p:cNvSpPr>
            <a:spLocks noChangeShapeType="1"/>
          </p:cNvSpPr>
          <p:nvPr/>
        </p:nvSpPr>
        <p:spPr bwMode="auto">
          <a:xfrm>
            <a:off x="5706202" y="3721276"/>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45" name="Freeform 618"/>
          <p:cNvSpPr>
            <a:spLocks/>
          </p:cNvSpPr>
          <p:nvPr/>
        </p:nvSpPr>
        <p:spPr bwMode="auto">
          <a:xfrm>
            <a:off x="6522280" y="3568930"/>
            <a:ext cx="67167" cy="39742"/>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46" name="Freeform 619"/>
          <p:cNvSpPr>
            <a:spLocks/>
          </p:cNvSpPr>
          <p:nvPr/>
        </p:nvSpPr>
        <p:spPr bwMode="auto">
          <a:xfrm>
            <a:off x="5793519" y="3297363"/>
            <a:ext cx="325758" cy="291438"/>
          </a:xfrm>
          <a:custGeom>
            <a:avLst/>
            <a:gdLst>
              <a:gd name="T0" fmla="*/ 0 w 225"/>
              <a:gd name="T1" fmla="*/ 0 h 232"/>
              <a:gd name="T2" fmla="*/ 0 w 225"/>
              <a:gd name="T3" fmla="*/ 0 h 232"/>
              <a:gd name="T4" fmla="*/ 0 w 225"/>
              <a:gd name="T5" fmla="*/ 0 h 232"/>
              <a:gd name="T6" fmla="*/ 0 w 225"/>
              <a:gd name="T7" fmla="*/ 0 h 232"/>
              <a:gd name="T8" fmla="*/ 0 w 225"/>
              <a:gd name="T9" fmla="*/ 0 h 232"/>
              <a:gd name="T10" fmla="*/ 0 w 225"/>
              <a:gd name="T11" fmla="*/ 0 h 232"/>
              <a:gd name="T12" fmla="*/ 0 w 225"/>
              <a:gd name="T13" fmla="*/ 0 h 232"/>
              <a:gd name="T14" fmla="*/ 0 w 225"/>
              <a:gd name="T15" fmla="*/ 0 h 232"/>
              <a:gd name="T16" fmla="*/ 0 w 225"/>
              <a:gd name="T17" fmla="*/ 0 h 232"/>
              <a:gd name="T18" fmla="*/ 0 w 225"/>
              <a:gd name="T19" fmla="*/ 0 h 232"/>
              <a:gd name="T20" fmla="*/ 0 w 225"/>
              <a:gd name="T21" fmla="*/ 0 h 232"/>
              <a:gd name="T22" fmla="*/ 0 w 225"/>
              <a:gd name="T23" fmla="*/ 0 h 232"/>
              <a:gd name="T24" fmla="*/ 0 w 225"/>
              <a:gd name="T25" fmla="*/ 0 h 232"/>
              <a:gd name="T26" fmla="*/ 0 w 225"/>
              <a:gd name="T27" fmla="*/ 0 h 232"/>
              <a:gd name="T28" fmla="*/ 0 w 225"/>
              <a:gd name="T29" fmla="*/ 0 h 232"/>
              <a:gd name="T30" fmla="*/ 0 w 225"/>
              <a:gd name="T31" fmla="*/ 0 h 232"/>
              <a:gd name="T32" fmla="*/ 0 w 225"/>
              <a:gd name="T33" fmla="*/ 0 h 232"/>
              <a:gd name="T34" fmla="*/ 0 w 225"/>
              <a:gd name="T35" fmla="*/ 0 h 232"/>
              <a:gd name="T36" fmla="*/ 0 w 225"/>
              <a:gd name="T37" fmla="*/ 0 h 232"/>
              <a:gd name="T38" fmla="*/ 0 w 225"/>
              <a:gd name="T39" fmla="*/ 0 h 232"/>
              <a:gd name="T40" fmla="*/ 0 w 225"/>
              <a:gd name="T41" fmla="*/ 0 h 232"/>
              <a:gd name="T42" fmla="*/ 0 w 225"/>
              <a:gd name="T43" fmla="*/ 0 h 232"/>
              <a:gd name="T44" fmla="*/ 0 w 225"/>
              <a:gd name="T45" fmla="*/ 0 h 232"/>
              <a:gd name="T46" fmla="*/ 0 w 225"/>
              <a:gd name="T47" fmla="*/ 0 h 232"/>
              <a:gd name="T48" fmla="*/ 0 w 225"/>
              <a:gd name="T49" fmla="*/ 0 h 232"/>
              <a:gd name="T50" fmla="*/ 0 w 225"/>
              <a:gd name="T51" fmla="*/ 0 h 232"/>
              <a:gd name="T52" fmla="*/ 0 w 225"/>
              <a:gd name="T53" fmla="*/ 0 h 232"/>
              <a:gd name="T54" fmla="*/ 0 w 225"/>
              <a:gd name="T55" fmla="*/ 0 h 232"/>
              <a:gd name="T56" fmla="*/ 0 w 225"/>
              <a:gd name="T57" fmla="*/ 0 h 232"/>
              <a:gd name="T58" fmla="*/ 0 w 225"/>
              <a:gd name="T59" fmla="*/ 0 h 232"/>
              <a:gd name="T60" fmla="*/ 0 w 225"/>
              <a:gd name="T61" fmla="*/ 0 h 232"/>
              <a:gd name="T62" fmla="*/ 0 w 225"/>
              <a:gd name="T63" fmla="*/ 0 h 232"/>
              <a:gd name="T64" fmla="*/ 0 w 225"/>
              <a:gd name="T65" fmla="*/ 0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00"/>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47" name="Freeform 620"/>
          <p:cNvSpPr>
            <a:spLocks/>
          </p:cNvSpPr>
          <p:nvPr/>
        </p:nvSpPr>
        <p:spPr bwMode="auto">
          <a:xfrm>
            <a:off x="5837182" y="3317238"/>
            <a:ext cx="342549" cy="407351"/>
          </a:xfrm>
          <a:custGeom>
            <a:avLst/>
            <a:gdLst>
              <a:gd name="T0" fmla="*/ 0 w 239"/>
              <a:gd name="T1" fmla="*/ 0 h 323"/>
              <a:gd name="T2" fmla="*/ 0 w 239"/>
              <a:gd name="T3" fmla="*/ 0 h 323"/>
              <a:gd name="T4" fmla="*/ 0 w 239"/>
              <a:gd name="T5" fmla="*/ 0 h 323"/>
              <a:gd name="T6" fmla="*/ 0 w 239"/>
              <a:gd name="T7" fmla="*/ 0 h 323"/>
              <a:gd name="T8" fmla="*/ 0 w 239"/>
              <a:gd name="T9" fmla="*/ 0 h 323"/>
              <a:gd name="T10" fmla="*/ 0 w 239"/>
              <a:gd name="T11" fmla="*/ 0 h 323"/>
              <a:gd name="T12" fmla="*/ 0 w 239"/>
              <a:gd name="T13" fmla="*/ 0 h 323"/>
              <a:gd name="T14" fmla="*/ 0 w 239"/>
              <a:gd name="T15" fmla="*/ 0 h 323"/>
              <a:gd name="T16" fmla="*/ 0 w 239"/>
              <a:gd name="T17" fmla="*/ 0 h 323"/>
              <a:gd name="T18" fmla="*/ 0 w 239"/>
              <a:gd name="T19" fmla="*/ 0 h 323"/>
              <a:gd name="T20" fmla="*/ 0 w 239"/>
              <a:gd name="T21" fmla="*/ 0 h 323"/>
              <a:gd name="T22" fmla="*/ 0 w 239"/>
              <a:gd name="T23" fmla="*/ 0 h 323"/>
              <a:gd name="T24" fmla="*/ 0 w 239"/>
              <a:gd name="T25" fmla="*/ 0 h 323"/>
              <a:gd name="T26" fmla="*/ 0 w 239"/>
              <a:gd name="T27" fmla="*/ 0 h 323"/>
              <a:gd name="T28" fmla="*/ 0 w 239"/>
              <a:gd name="T29" fmla="*/ 0 h 323"/>
              <a:gd name="T30" fmla="*/ 0 w 239"/>
              <a:gd name="T31" fmla="*/ 0 h 323"/>
              <a:gd name="T32" fmla="*/ 0 w 239"/>
              <a:gd name="T33" fmla="*/ 0 h 323"/>
              <a:gd name="T34" fmla="*/ 0 w 239"/>
              <a:gd name="T35" fmla="*/ 0 h 323"/>
              <a:gd name="T36" fmla="*/ 0 w 239"/>
              <a:gd name="T37" fmla="*/ 0 h 323"/>
              <a:gd name="T38" fmla="*/ 0 w 239"/>
              <a:gd name="T39" fmla="*/ 0 h 323"/>
              <a:gd name="T40" fmla="*/ 0 w 239"/>
              <a:gd name="T41" fmla="*/ 0 h 323"/>
              <a:gd name="T42" fmla="*/ 0 w 239"/>
              <a:gd name="T43" fmla="*/ 0 h 323"/>
              <a:gd name="T44" fmla="*/ 0 w 239"/>
              <a:gd name="T45" fmla="*/ 0 h 323"/>
              <a:gd name="T46" fmla="*/ 0 w 239"/>
              <a:gd name="T47" fmla="*/ 0 h 323"/>
              <a:gd name="T48" fmla="*/ 0 w 239"/>
              <a:gd name="T49" fmla="*/ 0 h 323"/>
              <a:gd name="T50" fmla="*/ 0 w 239"/>
              <a:gd name="T51" fmla="*/ 0 h 323"/>
              <a:gd name="T52" fmla="*/ 0 w 239"/>
              <a:gd name="T53" fmla="*/ 0 h 323"/>
              <a:gd name="T54" fmla="*/ 0 w 239"/>
              <a:gd name="T55" fmla="*/ 0 h 323"/>
              <a:gd name="T56" fmla="*/ 0 w 239"/>
              <a:gd name="T57" fmla="*/ 0 h 323"/>
              <a:gd name="T58" fmla="*/ 0 w 239"/>
              <a:gd name="T59" fmla="*/ 0 h 323"/>
              <a:gd name="T60" fmla="*/ 0 w 239"/>
              <a:gd name="T61" fmla="*/ 0 h 323"/>
              <a:gd name="T62" fmla="*/ 0 w 239"/>
              <a:gd name="T63" fmla="*/ 0 h 323"/>
              <a:gd name="T64" fmla="*/ 0 w 239"/>
              <a:gd name="T65" fmla="*/ 0 h 323"/>
              <a:gd name="T66" fmla="*/ 0 w 239"/>
              <a:gd name="T67" fmla="*/ 0 h 323"/>
              <a:gd name="T68" fmla="*/ 0 w 239"/>
              <a:gd name="T69" fmla="*/ 0 h 323"/>
              <a:gd name="T70" fmla="*/ 0 w 239"/>
              <a:gd name="T71" fmla="*/ 0 h 323"/>
              <a:gd name="T72" fmla="*/ 0 w 239"/>
              <a:gd name="T73" fmla="*/ 0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00"/>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48" name="Line 621"/>
          <p:cNvSpPr>
            <a:spLocks noChangeShapeType="1"/>
          </p:cNvSpPr>
          <p:nvPr/>
        </p:nvSpPr>
        <p:spPr bwMode="auto">
          <a:xfrm>
            <a:off x="6115918" y="3453017"/>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49" name="Freeform 622"/>
          <p:cNvSpPr>
            <a:spLocks/>
          </p:cNvSpPr>
          <p:nvPr/>
        </p:nvSpPr>
        <p:spPr bwMode="auto">
          <a:xfrm>
            <a:off x="6505483" y="3625238"/>
            <a:ext cx="147766" cy="139095"/>
          </a:xfrm>
          <a:custGeom>
            <a:avLst/>
            <a:gdLst>
              <a:gd name="T0" fmla="*/ 0 w 106"/>
              <a:gd name="T1" fmla="*/ 0 h 109"/>
              <a:gd name="T2" fmla="*/ 0 w 106"/>
              <a:gd name="T3" fmla="*/ 0 h 109"/>
              <a:gd name="T4" fmla="*/ 0 w 106"/>
              <a:gd name="T5" fmla="*/ 0 h 109"/>
              <a:gd name="T6" fmla="*/ 0 w 106"/>
              <a:gd name="T7" fmla="*/ 0 h 109"/>
              <a:gd name="T8" fmla="*/ 0 w 106"/>
              <a:gd name="T9" fmla="*/ 0 h 109"/>
              <a:gd name="T10" fmla="*/ 0 w 106"/>
              <a:gd name="T11" fmla="*/ 0 h 109"/>
              <a:gd name="T12" fmla="*/ 0 w 106"/>
              <a:gd name="T13" fmla="*/ 0 h 109"/>
              <a:gd name="T14" fmla="*/ 0 w 106"/>
              <a:gd name="T15" fmla="*/ 0 h 109"/>
              <a:gd name="T16" fmla="*/ 0 w 106"/>
              <a:gd name="T17" fmla="*/ 0 h 109"/>
              <a:gd name="T18" fmla="*/ 0 w 106"/>
              <a:gd name="T19" fmla="*/ 0 h 109"/>
              <a:gd name="T20" fmla="*/ 0 w 106"/>
              <a:gd name="T21" fmla="*/ 0 h 109"/>
              <a:gd name="T22" fmla="*/ 0 w 106"/>
              <a:gd name="T23" fmla="*/ 0 h 109"/>
              <a:gd name="T24" fmla="*/ 0 w 106"/>
              <a:gd name="T25" fmla="*/ 0 h 109"/>
              <a:gd name="T26" fmla="*/ 0 w 106"/>
              <a:gd name="T27" fmla="*/ 0 h 109"/>
              <a:gd name="T28" fmla="*/ 0 w 106"/>
              <a:gd name="T29" fmla="*/ 0 h 109"/>
              <a:gd name="T30" fmla="*/ 0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50" name="Freeform 623"/>
          <p:cNvSpPr>
            <a:spLocks/>
          </p:cNvSpPr>
          <p:nvPr/>
        </p:nvSpPr>
        <p:spPr bwMode="auto">
          <a:xfrm>
            <a:off x="6310705" y="3529189"/>
            <a:ext cx="194783" cy="99354"/>
          </a:xfrm>
          <a:custGeom>
            <a:avLst/>
            <a:gdLst>
              <a:gd name="T0" fmla="*/ 0 w 135"/>
              <a:gd name="T1" fmla="*/ 0 h 77"/>
              <a:gd name="T2" fmla="*/ 0 w 135"/>
              <a:gd name="T3" fmla="*/ 0 h 77"/>
              <a:gd name="T4" fmla="*/ 0 w 135"/>
              <a:gd name="T5" fmla="*/ 0 h 77"/>
              <a:gd name="T6" fmla="*/ 0 w 135"/>
              <a:gd name="T7" fmla="*/ 0 h 77"/>
              <a:gd name="T8" fmla="*/ 0 w 135"/>
              <a:gd name="T9" fmla="*/ 0 h 77"/>
              <a:gd name="T10" fmla="*/ 0 w 135"/>
              <a:gd name="T11" fmla="*/ 0 h 77"/>
              <a:gd name="T12" fmla="*/ 0 w 135"/>
              <a:gd name="T13" fmla="*/ 0 h 77"/>
              <a:gd name="T14" fmla="*/ 0 w 135"/>
              <a:gd name="T15" fmla="*/ 0 h 77"/>
              <a:gd name="T16" fmla="*/ 0 w 135"/>
              <a:gd name="T17" fmla="*/ 0 h 77"/>
              <a:gd name="T18" fmla="*/ 0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51" name="Line 624"/>
          <p:cNvSpPr>
            <a:spLocks noChangeShapeType="1"/>
          </p:cNvSpPr>
          <p:nvPr/>
        </p:nvSpPr>
        <p:spPr bwMode="auto">
          <a:xfrm>
            <a:off x="6115918" y="3413286"/>
            <a:ext cx="0" cy="23183"/>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52" name="Freeform 625"/>
          <p:cNvSpPr>
            <a:spLocks/>
          </p:cNvSpPr>
          <p:nvPr/>
        </p:nvSpPr>
        <p:spPr bwMode="auto">
          <a:xfrm>
            <a:off x="4765877" y="1836872"/>
            <a:ext cx="3358323" cy="1539985"/>
          </a:xfrm>
          <a:custGeom>
            <a:avLst/>
            <a:gdLst>
              <a:gd name="T0" fmla="*/ 0 w 2327"/>
              <a:gd name="T1" fmla="*/ 0 h 1231"/>
              <a:gd name="T2" fmla="*/ 0 w 2327"/>
              <a:gd name="T3" fmla="*/ 0 h 1231"/>
              <a:gd name="T4" fmla="*/ 0 w 2327"/>
              <a:gd name="T5" fmla="*/ 0 h 1231"/>
              <a:gd name="T6" fmla="*/ 0 w 2327"/>
              <a:gd name="T7" fmla="*/ 0 h 1231"/>
              <a:gd name="T8" fmla="*/ 0 w 2327"/>
              <a:gd name="T9" fmla="*/ 0 h 1231"/>
              <a:gd name="T10" fmla="*/ 0 w 2327"/>
              <a:gd name="T11" fmla="*/ 0 h 1231"/>
              <a:gd name="T12" fmla="*/ 0 w 2327"/>
              <a:gd name="T13" fmla="*/ 0 h 1231"/>
              <a:gd name="T14" fmla="*/ 0 w 2327"/>
              <a:gd name="T15" fmla="*/ 0 h 1231"/>
              <a:gd name="T16" fmla="*/ 0 w 2327"/>
              <a:gd name="T17" fmla="*/ 0 h 1231"/>
              <a:gd name="T18" fmla="*/ 0 w 2327"/>
              <a:gd name="T19" fmla="*/ 0 h 1231"/>
              <a:gd name="T20" fmla="*/ 0 w 2327"/>
              <a:gd name="T21" fmla="*/ 0 h 1231"/>
              <a:gd name="T22" fmla="*/ 0 w 2327"/>
              <a:gd name="T23" fmla="*/ 0 h 1231"/>
              <a:gd name="T24" fmla="*/ 0 w 2327"/>
              <a:gd name="T25" fmla="*/ 0 h 1231"/>
              <a:gd name="T26" fmla="*/ 0 w 2327"/>
              <a:gd name="T27" fmla="*/ 0 h 1231"/>
              <a:gd name="T28" fmla="*/ 0 w 2327"/>
              <a:gd name="T29" fmla="*/ 0 h 1231"/>
              <a:gd name="T30" fmla="*/ 0 w 2327"/>
              <a:gd name="T31" fmla="*/ 0 h 1231"/>
              <a:gd name="T32" fmla="*/ 0 w 2327"/>
              <a:gd name="T33" fmla="*/ 0 h 1231"/>
              <a:gd name="T34" fmla="*/ 0 w 2327"/>
              <a:gd name="T35" fmla="*/ 0 h 1231"/>
              <a:gd name="T36" fmla="*/ 0 w 2327"/>
              <a:gd name="T37" fmla="*/ 0 h 1231"/>
              <a:gd name="T38" fmla="*/ 0 w 2327"/>
              <a:gd name="T39" fmla="*/ 0 h 1231"/>
              <a:gd name="T40" fmla="*/ 0 w 2327"/>
              <a:gd name="T41" fmla="*/ 0 h 1231"/>
              <a:gd name="T42" fmla="*/ 0 w 2327"/>
              <a:gd name="T43" fmla="*/ 0 h 1231"/>
              <a:gd name="T44" fmla="*/ 0 w 2327"/>
              <a:gd name="T45" fmla="*/ 0 h 1231"/>
              <a:gd name="T46" fmla="*/ 0 w 2327"/>
              <a:gd name="T47" fmla="*/ 0 h 1231"/>
              <a:gd name="T48" fmla="*/ 0 w 2327"/>
              <a:gd name="T49" fmla="*/ 0 h 1231"/>
              <a:gd name="T50" fmla="*/ 0 w 2327"/>
              <a:gd name="T51" fmla="*/ 0 h 1231"/>
              <a:gd name="T52" fmla="*/ 0 w 2327"/>
              <a:gd name="T53" fmla="*/ 0 h 1231"/>
              <a:gd name="T54" fmla="*/ 0 w 2327"/>
              <a:gd name="T55" fmla="*/ 0 h 1231"/>
              <a:gd name="T56" fmla="*/ 0 w 2327"/>
              <a:gd name="T57" fmla="*/ 0 h 1231"/>
              <a:gd name="T58" fmla="*/ 0 w 2327"/>
              <a:gd name="T59" fmla="*/ 0 h 1231"/>
              <a:gd name="T60" fmla="*/ 0 w 2327"/>
              <a:gd name="T61" fmla="*/ 0 h 1231"/>
              <a:gd name="T62" fmla="*/ 0 w 2327"/>
              <a:gd name="T63" fmla="*/ 0 h 1231"/>
              <a:gd name="T64" fmla="*/ 0 w 2327"/>
              <a:gd name="T65" fmla="*/ 0 h 1231"/>
              <a:gd name="T66" fmla="*/ 0 w 2327"/>
              <a:gd name="T67" fmla="*/ 0 h 1231"/>
              <a:gd name="T68" fmla="*/ 0 w 2327"/>
              <a:gd name="T69" fmla="*/ 0 h 1231"/>
              <a:gd name="T70" fmla="*/ 0 w 2327"/>
              <a:gd name="T71" fmla="*/ 0 h 1231"/>
              <a:gd name="T72" fmla="*/ 0 w 2327"/>
              <a:gd name="T73" fmla="*/ 0 h 1231"/>
              <a:gd name="T74" fmla="*/ 0 w 2327"/>
              <a:gd name="T75" fmla="*/ 0 h 1231"/>
              <a:gd name="T76" fmla="*/ 0 w 2327"/>
              <a:gd name="T77" fmla="*/ 0 h 1231"/>
              <a:gd name="T78" fmla="*/ 0 w 2327"/>
              <a:gd name="T79" fmla="*/ 0 h 1231"/>
              <a:gd name="T80" fmla="*/ 0 w 2327"/>
              <a:gd name="T81" fmla="*/ 0 h 1231"/>
              <a:gd name="T82" fmla="*/ 0 w 2327"/>
              <a:gd name="T83" fmla="*/ 0 h 1231"/>
              <a:gd name="T84" fmla="*/ 0 w 2327"/>
              <a:gd name="T85" fmla="*/ 0 h 1231"/>
              <a:gd name="T86" fmla="*/ 0 w 2327"/>
              <a:gd name="T87" fmla="*/ 0 h 1231"/>
              <a:gd name="T88" fmla="*/ 0 w 2327"/>
              <a:gd name="T89" fmla="*/ 0 h 1231"/>
              <a:gd name="T90" fmla="*/ 0 w 2327"/>
              <a:gd name="T91" fmla="*/ 0 h 1231"/>
              <a:gd name="T92" fmla="*/ 0 w 2327"/>
              <a:gd name="T93" fmla="*/ 0 h 1231"/>
              <a:gd name="T94" fmla="*/ 0 w 2327"/>
              <a:gd name="T95" fmla="*/ 0 h 1231"/>
              <a:gd name="T96" fmla="*/ 0 w 2327"/>
              <a:gd name="T97" fmla="*/ 0 h 1231"/>
              <a:gd name="T98" fmla="*/ 0 w 2327"/>
              <a:gd name="T99" fmla="*/ 0 h 1231"/>
              <a:gd name="T100" fmla="*/ 0 w 2327"/>
              <a:gd name="T101" fmla="*/ 0 h 1231"/>
              <a:gd name="T102" fmla="*/ 0 w 2327"/>
              <a:gd name="T103" fmla="*/ 0 h 1231"/>
              <a:gd name="T104" fmla="*/ 0 w 2327"/>
              <a:gd name="T105" fmla="*/ 0 h 1231"/>
              <a:gd name="T106" fmla="*/ 0 w 2327"/>
              <a:gd name="T107" fmla="*/ 0 h 1231"/>
              <a:gd name="T108" fmla="*/ 0 w 2327"/>
              <a:gd name="T109" fmla="*/ 0 h 1231"/>
              <a:gd name="T110" fmla="*/ 0 w 2327"/>
              <a:gd name="T111" fmla="*/ 0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53" name="Freeform 626"/>
          <p:cNvSpPr>
            <a:spLocks/>
          </p:cNvSpPr>
          <p:nvPr/>
        </p:nvSpPr>
        <p:spPr bwMode="auto">
          <a:xfrm>
            <a:off x="4755802" y="1836872"/>
            <a:ext cx="3381831" cy="1559855"/>
          </a:xfrm>
          <a:custGeom>
            <a:avLst/>
            <a:gdLst>
              <a:gd name="T0" fmla="*/ 0 w 2342"/>
              <a:gd name="T1" fmla="*/ 0 h 1246"/>
              <a:gd name="T2" fmla="*/ 0 w 2342"/>
              <a:gd name="T3" fmla="*/ 0 h 1246"/>
              <a:gd name="T4" fmla="*/ 0 w 2342"/>
              <a:gd name="T5" fmla="*/ 0 h 1246"/>
              <a:gd name="T6" fmla="*/ 0 w 2342"/>
              <a:gd name="T7" fmla="*/ 0 h 1246"/>
              <a:gd name="T8" fmla="*/ 0 w 2342"/>
              <a:gd name="T9" fmla="*/ 0 h 1246"/>
              <a:gd name="T10" fmla="*/ 0 w 2342"/>
              <a:gd name="T11" fmla="*/ 0 h 1246"/>
              <a:gd name="T12" fmla="*/ 0 w 2342"/>
              <a:gd name="T13" fmla="*/ 0 h 1246"/>
              <a:gd name="T14" fmla="*/ 0 w 2342"/>
              <a:gd name="T15" fmla="*/ 0 h 1246"/>
              <a:gd name="T16" fmla="*/ 0 w 2342"/>
              <a:gd name="T17" fmla="*/ 0 h 1246"/>
              <a:gd name="T18" fmla="*/ 0 w 2342"/>
              <a:gd name="T19" fmla="*/ 0 h 1246"/>
              <a:gd name="T20" fmla="*/ 0 w 2342"/>
              <a:gd name="T21" fmla="*/ 0 h 1246"/>
              <a:gd name="T22" fmla="*/ 0 w 2342"/>
              <a:gd name="T23" fmla="*/ 0 h 1246"/>
              <a:gd name="T24" fmla="*/ 0 w 2342"/>
              <a:gd name="T25" fmla="*/ 0 h 1246"/>
              <a:gd name="T26" fmla="*/ 0 w 2342"/>
              <a:gd name="T27" fmla="*/ 0 h 1246"/>
              <a:gd name="T28" fmla="*/ 0 w 2342"/>
              <a:gd name="T29" fmla="*/ 0 h 1246"/>
              <a:gd name="T30" fmla="*/ 0 w 2342"/>
              <a:gd name="T31" fmla="*/ 0 h 1246"/>
              <a:gd name="T32" fmla="*/ 0 w 2342"/>
              <a:gd name="T33" fmla="*/ 0 h 1246"/>
              <a:gd name="T34" fmla="*/ 0 w 2342"/>
              <a:gd name="T35" fmla="*/ 0 h 1246"/>
              <a:gd name="T36" fmla="*/ 0 w 2342"/>
              <a:gd name="T37" fmla="*/ 0 h 1246"/>
              <a:gd name="T38" fmla="*/ 0 w 2342"/>
              <a:gd name="T39" fmla="*/ 0 h 1246"/>
              <a:gd name="T40" fmla="*/ 0 w 2342"/>
              <a:gd name="T41" fmla="*/ 0 h 1246"/>
              <a:gd name="T42" fmla="*/ 0 w 2342"/>
              <a:gd name="T43" fmla="*/ 0 h 1246"/>
              <a:gd name="T44" fmla="*/ 0 w 2342"/>
              <a:gd name="T45" fmla="*/ 0 h 1246"/>
              <a:gd name="T46" fmla="*/ 0 w 2342"/>
              <a:gd name="T47" fmla="*/ 0 h 1246"/>
              <a:gd name="T48" fmla="*/ 0 w 2342"/>
              <a:gd name="T49" fmla="*/ 0 h 1246"/>
              <a:gd name="T50" fmla="*/ 0 w 2342"/>
              <a:gd name="T51" fmla="*/ 0 h 1246"/>
              <a:gd name="T52" fmla="*/ 0 w 2342"/>
              <a:gd name="T53" fmla="*/ 0 h 1246"/>
              <a:gd name="T54" fmla="*/ 0 w 2342"/>
              <a:gd name="T55" fmla="*/ 0 h 1246"/>
              <a:gd name="T56" fmla="*/ 0 w 2342"/>
              <a:gd name="T57" fmla="*/ 0 h 1246"/>
              <a:gd name="T58" fmla="*/ 0 w 2342"/>
              <a:gd name="T59" fmla="*/ 0 h 1246"/>
              <a:gd name="T60" fmla="*/ 0 w 2342"/>
              <a:gd name="T61" fmla="*/ 0 h 1246"/>
              <a:gd name="T62" fmla="*/ 0 w 2342"/>
              <a:gd name="T63" fmla="*/ 0 h 1246"/>
              <a:gd name="T64" fmla="*/ 0 w 2342"/>
              <a:gd name="T65" fmla="*/ 0 h 1246"/>
              <a:gd name="T66" fmla="*/ 0 w 2342"/>
              <a:gd name="T67" fmla="*/ 0 h 1246"/>
              <a:gd name="T68" fmla="*/ 0 w 2342"/>
              <a:gd name="T69" fmla="*/ 0 h 1246"/>
              <a:gd name="T70" fmla="*/ 0 w 2342"/>
              <a:gd name="T71" fmla="*/ 0 h 1246"/>
              <a:gd name="T72" fmla="*/ 0 w 2342"/>
              <a:gd name="T73" fmla="*/ 0 h 1246"/>
              <a:gd name="T74" fmla="*/ 0 w 2342"/>
              <a:gd name="T75" fmla="*/ 0 h 1246"/>
              <a:gd name="T76" fmla="*/ 0 w 2342"/>
              <a:gd name="T77" fmla="*/ 0 h 1246"/>
              <a:gd name="T78" fmla="*/ 0 w 2342"/>
              <a:gd name="T79" fmla="*/ 0 h 1246"/>
              <a:gd name="T80" fmla="*/ 0 w 2342"/>
              <a:gd name="T81" fmla="*/ 0 h 1246"/>
              <a:gd name="T82" fmla="*/ 0 w 2342"/>
              <a:gd name="T83" fmla="*/ 0 h 1246"/>
              <a:gd name="T84" fmla="*/ 0 w 2342"/>
              <a:gd name="T85" fmla="*/ 0 h 1246"/>
              <a:gd name="T86" fmla="*/ 0 w 2342"/>
              <a:gd name="T87" fmla="*/ 0 h 1246"/>
              <a:gd name="T88" fmla="*/ 0 w 2342"/>
              <a:gd name="T89" fmla="*/ 0 h 1246"/>
              <a:gd name="T90" fmla="*/ 0 w 2342"/>
              <a:gd name="T91" fmla="*/ 0 h 1246"/>
              <a:gd name="T92" fmla="*/ 0 w 2342"/>
              <a:gd name="T93" fmla="*/ 0 h 1246"/>
              <a:gd name="T94" fmla="*/ 0 w 2342"/>
              <a:gd name="T95" fmla="*/ 0 h 1246"/>
              <a:gd name="T96" fmla="*/ 0 w 2342"/>
              <a:gd name="T97" fmla="*/ 0 h 1246"/>
              <a:gd name="T98" fmla="*/ 0 w 2342"/>
              <a:gd name="T99" fmla="*/ 0 h 1246"/>
              <a:gd name="T100" fmla="*/ 0 w 2342"/>
              <a:gd name="T101" fmla="*/ 0 h 1246"/>
              <a:gd name="T102" fmla="*/ 0 w 2342"/>
              <a:gd name="T103" fmla="*/ 0 h 1246"/>
              <a:gd name="T104" fmla="*/ 0 w 2342"/>
              <a:gd name="T105" fmla="*/ 0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54" name="Freeform 627"/>
          <p:cNvSpPr>
            <a:spLocks/>
          </p:cNvSpPr>
          <p:nvPr/>
        </p:nvSpPr>
        <p:spPr bwMode="auto">
          <a:xfrm>
            <a:off x="6008451" y="3009237"/>
            <a:ext cx="127616" cy="62924"/>
          </a:xfrm>
          <a:custGeom>
            <a:avLst/>
            <a:gdLst>
              <a:gd name="T0" fmla="*/ 0 w 90"/>
              <a:gd name="T1" fmla="*/ 0 h 47"/>
              <a:gd name="T2" fmla="*/ 0 w 90"/>
              <a:gd name="T3" fmla="*/ 0 h 47"/>
              <a:gd name="T4" fmla="*/ 0 w 90"/>
              <a:gd name="T5" fmla="*/ 0 h 47"/>
              <a:gd name="T6" fmla="*/ 0 w 90"/>
              <a:gd name="T7" fmla="*/ 0 h 47"/>
              <a:gd name="T8" fmla="*/ 0 w 90"/>
              <a:gd name="T9" fmla="*/ 0 h 47"/>
              <a:gd name="T10" fmla="*/ 0 w 90"/>
              <a:gd name="T11" fmla="*/ 0 h 47"/>
              <a:gd name="T12" fmla="*/ 0 w 90"/>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55" name="Freeform 628"/>
          <p:cNvSpPr>
            <a:spLocks/>
          </p:cNvSpPr>
          <p:nvPr/>
        </p:nvSpPr>
        <p:spPr bwMode="auto">
          <a:xfrm>
            <a:off x="5682694" y="3085418"/>
            <a:ext cx="47017" cy="79483"/>
          </a:xfrm>
          <a:custGeom>
            <a:avLst/>
            <a:gdLst>
              <a:gd name="T0" fmla="*/ 0 w 31"/>
              <a:gd name="T1" fmla="*/ 0 h 62"/>
              <a:gd name="T2" fmla="*/ 0 w 31"/>
              <a:gd name="T3" fmla="*/ 0 h 62"/>
              <a:gd name="T4" fmla="*/ 0 w 31"/>
              <a:gd name="T5" fmla="*/ 0 h 62"/>
              <a:gd name="T6" fmla="*/ 0 w 31"/>
              <a:gd name="T7" fmla="*/ 0 h 62"/>
              <a:gd name="T8" fmla="*/ 0 w 31"/>
              <a:gd name="T9" fmla="*/ 0 h 62"/>
              <a:gd name="T10" fmla="*/ 0 w 31"/>
              <a:gd name="T11" fmla="*/ 0 h 62"/>
              <a:gd name="T12" fmla="*/ 0 w 31"/>
              <a:gd name="T13" fmla="*/ 0 h 62"/>
              <a:gd name="T14" fmla="*/ 0 w 31"/>
              <a:gd name="T15" fmla="*/ 0 h 62"/>
              <a:gd name="T16" fmla="*/ 0 w 31"/>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56" name="Freeform 629"/>
          <p:cNvSpPr>
            <a:spLocks/>
          </p:cNvSpPr>
          <p:nvPr/>
        </p:nvSpPr>
        <p:spPr bwMode="auto">
          <a:xfrm>
            <a:off x="5320001" y="1992516"/>
            <a:ext cx="194783" cy="192084"/>
          </a:xfrm>
          <a:custGeom>
            <a:avLst/>
            <a:gdLst>
              <a:gd name="T0" fmla="*/ 0 w 134"/>
              <a:gd name="T1" fmla="*/ 0 h 156"/>
              <a:gd name="T2" fmla="*/ 0 w 134"/>
              <a:gd name="T3" fmla="*/ 0 h 156"/>
              <a:gd name="T4" fmla="*/ 0 w 134"/>
              <a:gd name="T5" fmla="*/ 0 h 156"/>
              <a:gd name="T6" fmla="*/ 0 w 134"/>
              <a:gd name="T7" fmla="*/ 0 h 156"/>
              <a:gd name="T8" fmla="*/ 0 w 134"/>
              <a:gd name="T9" fmla="*/ 0 h 156"/>
              <a:gd name="T10" fmla="*/ 0 w 134"/>
              <a:gd name="T11" fmla="*/ 0 h 156"/>
              <a:gd name="T12" fmla="*/ 0 w 134"/>
              <a:gd name="T13" fmla="*/ 0 h 156"/>
              <a:gd name="T14" fmla="*/ 0 w 134"/>
              <a:gd name="T15" fmla="*/ 0 h 156"/>
              <a:gd name="T16" fmla="*/ 0 w 134"/>
              <a:gd name="T17" fmla="*/ 0 h 156"/>
              <a:gd name="T18" fmla="*/ 0 w 134"/>
              <a:gd name="T19" fmla="*/ 0 h 156"/>
              <a:gd name="T20" fmla="*/ 0 w 134"/>
              <a:gd name="T21" fmla="*/ 0 h 156"/>
              <a:gd name="T22" fmla="*/ 0 w 134"/>
              <a:gd name="T23" fmla="*/ 0 h 156"/>
              <a:gd name="T24" fmla="*/ 0 w 134"/>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57" name="Freeform 630"/>
          <p:cNvSpPr>
            <a:spLocks/>
          </p:cNvSpPr>
          <p:nvPr/>
        </p:nvSpPr>
        <p:spPr bwMode="auto">
          <a:xfrm>
            <a:off x="7469326" y="2545586"/>
            <a:ext cx="198141" cy="291438"/>
          </a:xfrm>
          <a:custGeom>
            <a:avLst/>
            <a:gdLst>
              <a:gd name="T0" fmla="*/ 0 w 136"/>
              <a:gd name="T1" fmla="*/ 0 h 231"/>
              <a:gd name="T2" fmla="*/ 0 w 136"/>
              <a:gd name="T3" fmla="*/ 0 h 231"/>
              <a:gd name="T4" fmla="*/ 0 w 136"/>
              <a:gd name="T5" fmla="*/ 0 h 231"/>
              <a:gd name="T6" fmla="*/ 0 w 136"/>
              <a:gd name="T7" fmla="*/ 0 h 231"/>
              <a:gd name="T8" fmla="*/ 0 w 136"/>
              <a:gd name="T9" fmla="*/ 0 h 231"/>
              <a:gd name="T10" fmla="*/ 0 w 136"/>
              <a:gd name="T11" fmla="*/ 0 h 231"/>
              <a:gd name="T12" fmla="*/ 0 w 136"/>
              <a:gd name="T13" fmla="*/ 0 h 231"/>
              <a:gd name="T14" fmla="*/ 0 w 136"/>
              <a:gd name="T15" fmla="*/ 0 h 231"/>
              <a:gd name="T16" fmla="*/ 0 w 136"/>
              <a:gd name="T17" fmla="*/ 0 h 231"/>
              <a:gd name="T18" fmla="*/ 0 w 136"/>
              <a:gd name="T19" fmla="*/ 0 h 231"/>
              <a:gd name="T20" fmla="*/ 0 w 136"/>
              <a:gd name="T21" fmla="*/ 0 h 231"/>
              <a:gd name="T22" fmla="*/ 0 w 136"/>
              <a:gd name="T23" fmla="*/ 0 h 231"/>
              <a:gd name="T24" fmla="*/ 0 w 136"/>
              <a:gd name="T25" fmla="*/ 0 h 231"/>
              <a:gd name="T26" fmla="*/ 0 w 136"/>
              <a:gd name="T27" fmla="*/ 0 h 231"/>
              <a:gd name="T28" fmla="*/ 0 w 136"/>
              <a:gd name="T29" fmla="*/ 0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58" name="Freeform 631"/>
          <p:cNvSpPr>
            <a:spLocks/>
          </p:cNvSpPr>
          <p:nvPr/>
        </p:nvSpPr>
        <p:spPr bwMode="auto">
          <a:xfrm>
            <a:off x="5900985" y="1701078"/>
            <a:ext cx="130974" cy="115913"/>
          </a:xfrm>
          <a:custGeom>
            <a:avLst/>
            <a:gdLst>
              <a:gd name="T0" fmla="*/ 0 w 90"/>
              <a:gd name="T1" fmla="*/ 0 h 93"/>
              <a:gd name="T2" fmla="*/ 0 w 90"/>
              <a:gd name="T3" fmla="*/ 0 h 93"/>
              <a:gd name="T4" fmla="*/ 0 w 90"/>
              <a:gd name="T5" fmla="*/ 0 h 93"/>
              <a:gd name="T6" fmla="*/ 0 w 90"/>
              <a:gd name="T7" fmla="*/ 0 h 93"/>
              <a:gd name="T8" fmla="*/ 0 w 90"/>
              <a:gd name="T9" fmla="*/ 0 h 93"/>
              <a:gd name="T10" fmla="*/ 0 w 90"/>
              <a:gd name="T11" fmla="*/ 0 h 93"/>
              <a:gd name="T12" fmla="*/ 0 w 90"/>
              <a:gd name="T13" fmla="*/ 0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59" name="Freeform 632"/>
          <p:cNvSpPr>
            <a:spLocks/>
          </p:cNvSpPr>
          <p:nvPr/>
        </p:nvSpPr>
        <p:spPr bwMode="auto">
          <a:xfrm>
            <a:off x="5276337" y="2201159"/>
            <a:ext cx="130974" cy="99354"/>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60" name="Freeform 633"/>
          <p:cNvSpPr>
            <a:spLocks/>
          </p:cNvSpPr>
          <p:nvPr/>
        </p:nvSpPr>
        <p:spPr bwMode="auto">
          <a:xfrm>
            <a:off x="6048756" y="1740820"/>
            <a:ext cx="70525" cy="76171"/>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61" name="Freeform 634"/>
          <p:cNvSpPr>
            <a:spLocks/>
          </p:cNvSpPr>
          <p:nvPr/>
        </p:nvSpPr>
        <p:spPr bwMode="auto">
          <a:xfrm>
            <a:off x="6911840" y="1777249"/>
            <a:ext cx="63808" cy="39742"/>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62" name="Freeform 635"/>
          <p:cNvSpPr>
            <a:spLocks/>
          </p:cNvSpPr>
          <p:nvPr/>
        </p:nvSpPr>
        <p:spPr bwMode="auto">
          <a:xfrm>
            <a:off x="7751426" y="1797120"/>
            <a:ext cx="67167" cy="39742"/>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63" name="Freeform 636"/>
          <p:cNvSpPr>
            <a:spLocks/>
          </p:cNvSpPr>
          <p:nvPr/>
        </p:nvSpPr>
        <p:spPr bwMode="auto">
          <a:xfrm>
            <a:off x="6827883" y="1777249"/>
            <a:ext cx="43658" cy="59612"/>
          </a:xfrm>
          <a:custGeom>
            <a:avLst/>
            <a:gdLst>
              <a:gd name="T0" fmla="*/ 0 w 30"/>
              <a:gd name="T1" fmla="*/ 0 h 47"/>
              <a:gd name="T2" fmla="*/ 0 w 30"/>
              <a:gd name="T3" fmla="*/ 0 h 47"/>
              <a:gd name="T4" fmla="*/ 0 w 30"/>
              <a:gd name="T5" fmla="*/ 0 h 47"/>
              <a:gd name="T6" fmla="*/ 0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64" name="Freeform 637"/>
          <p:cNvSpPr>
            <a:spLocks/>
          </p:cNvSpPr>
          <p:nvPr/>
        </p:nvSpPr>
        <p:spPr bwMode="auto">
          <a:xfrm>
            <a:off x="5427461" y="2280642"/>
            <a:ext cx="43658" cy="36430"/>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65" name="Freeform 638"/>
          <p:cNvSpPr>
            <a:spLocks/>
          </p:cNvSpPr>
          <p:nvPr/>
        </p:nvSpPr>
        <p:spPr bwMode="auto">
          <a:xfrm>
            <a:off x="7946203" y="2393253"/>
            <a:ext cx="63808" cy="23183"/>
          </a:xfrm>
          <a:custGeom>
            <a:avLst/>
            <a:gdLst>
              <a:gd name="T0" fmla="*/ 0 w 45"/>
              <a:gd name="T1" fmla="*/ 0 h 17"/>
              <a:gd name="T2" fmla="*/ 0 w 45"/>
              <a:gd name="T3" fmla="*/ 0 h 17"/>
              <a:gd name="T4" fmla="*/ 0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66" name="Line 639"/>
          <p:cNvSpPr>
            <a:spLocks noChangeShapeType="1"/>
          </p:cNvSpPr>
          <p:nvPr/>
        </p:nvSpPr>
        <p:spPr bwMode="auto">
          <a:xfrm>
            <a:off x="8161136" y="2452865"/>
            <a:ext cx="2015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67" name="Line 640"/>
          <p:cNvSpPr>
            <a:spLocks noChangeShapeType="1"/>
          </p:cNvSpPr>
          <p:nvPr/>
        </p:nvSpPr>
        <p:spPr bwMode="auto">
          <a:xfrm>
            <a:off x="6115918" y="3317234"/>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68" name="Line 641"/>
          <p:cNvSpPr>
            <a:spLocks noChangeShapeType="1"/>
          </p:cNvSpPr>
          <p:nvPr/>
        </p:nvSpPr>
        <p:spPr bwMode="auto">
          <a:xfrm>
            <a:off x="6092409" y="3337105"/>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69" name="Line 642"/>
          <p:cNvSpPr>
            <a:spLocks noChangeShapeType="1"/>
          </p:cNvSpPr>
          <p:nvPr/>
        </p:nvSpPr>
        <p:spPr bwMode="auto">
          <a:xfrm>
            <a:off x="6092409" y="3337115"/>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70" name="Line 643"/>
          <p:cNvSpPr>
            <a:spLocks noChangeShapeType="1"/>
          </p:cNvSpPr>
          <p:nvPr/>
        </p:nvSpPr>
        <p:spPr bwMode="auto">
          <a:xfrm flipH="1">
            <a:off x="6075618" y="3356975"/>
            <a:ext cx="16792"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71" name="Line 644"/>
          <p:cNvSpPr>
            <a:spLocks noChangeShapeType="1"/>
          </p:cNvSpPr>
          <p:nvPr/>
        </p:nvSpPr>
        <p:spPr bwMode="auto">
          <a:xfrm>
            <a:off x="6075618" y="3356985"/>
            <a:ext cx="16792"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72" name="Line 645"/>
          <p:cNvSpPr>
            <a:spLocks noChangeShapeType="1"/>
          </p:cNvSpPr>
          <p:nvPr/>
        </p:nvSpPr>
        <p:spPr bwMode="auto">
          <a:xfrm>
            <a:off x="6092409" y="3376846"/>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73" name="Line 646"/>
          <p:cNvSpPr>
            <a:spLocks noChangeShapeType="1"/>
          </p:cNvSpPr>
          <p:nvPr/>
        </p:nvSpPr>
        <p:spPr bwMode="auto">
          <a:xfrm>
            <a:off x="6115918" y="3376856"/>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74" name="Line 647"/>
          <p:cNvSpPr>
            <a:spLocks noChangeShapeType="1"/>
          </p:cNvSpPr>
          <p:nvPr/>
        </p:nvSpPr>
        <p:spPr bwMode="auto">
          <a:xfrm>
            <a:off x="6115918" y="3396717"/>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75" name="Line 648"/>
          <p:cNvSpPr>
            <a:spLocks noChangeShapeType="1"/>
          </p:cNvSpPr>
          <p:nvPr/>
        </p:nvSpPr>
        <p:spPr bwMode="auto">
          <a:xfrm>
            <a:off x="6115918" y="3396717"/>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76" name="Line 649"/>
          <p:cNvSpPr>
            <a:spLocks noChangeShapeType="1"/>
          </p:cNvSpPr>
          <p:nvPr/>
        </p:nvSpPr>
        <p:spPr bwMode="auto">
          <a:xfrm>
            <a:off x="6136068" y="3396717"/>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77" name="Line 650"/>
          <p:cNvSpPr>
            <a:spLocks noChangeShapeType="1"/>
          </p:cNvSpPr>
          <p:nvPr/>
        </p:nvSpPr>
        <p:spPr bwMode="auto">
          <a:xfrm>
            <a:off x="6179728" y="3376846"/>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78" name="Line 651"/>
          <p:cNvSpPr>
            <a:spLocks noChangeShapeType="1"/>
          </p:cNvSpPr>
          <p:nvPr/>
        </p:nvSpPr>
        <p:spPr bwMode="auto">
          <a:xfrm flipV="1">
            <a:off x="6179728" y="3356985"/>
            <a:ext cx="23508"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79" name="Freeform 652"/>
          <p:cNvSpPr>
            <a:spLocks/>
          </p:cNvSpPr>
          <p:nvPr/>
        </p:nvSpPr>
        <p:spPr bwMode="auto">
          <a:xfrm>
            <a:off x="6330850" y="2797282"/>
            <a:ext cx="755622" cy="327868"/>
          </a:xfrm>
          <a:custGeom>
            <a:avLst/>
            <a:gdLst>
              <a:gd name="T0" fmla="*/ 0 w 523"/>
              <a:gd name="T1" fmla="*/ 0 h 262"/>
              <a:gd name="T2" fmla="*/ 0 w 523"/>
              <a:gd name="T3" fmla="*/ 0 h 262"/>
              <a:gd name="T4" fmla="*/ 0 w 523"/>
              <a:gd name="T5" fmla="*/ 0 h 262"/>
              <a:gd name="T6" fmla="*/ 0 w 523"/>
              <a:gd name="T7" fmla="*/ 0 h 262"/>
              <a:gd name="T8" fmla="*/ 0 w 523"/>
              <a:gd name="T9" fmla="*/ 0 h 262"/>
              <a:gd name="T10" fmla="*/ 0 w 523"/>
              <a:gd name="T11" fmla="*/ 0 h 262"/>
              <a:gd name="T12" fmla="*/ 0 w 523"/>
              <a:gd name="T13" fmla="*/ 0 h 262"/>
              <a:gd name="T14" fmla="*/ 0 w 523"/>
              <a:gd name="T15" fmla="*/ 0 h 262"/>
              <a:gd name="T16" fmla="*/ 0 w 523"/>
              <a:gd name="T17" fmla="*/ 0 h 262"/>
              <a:gd name="T18" fmla="*/ 0 w 523"/>
              <a:gd name="T19" fmla="*/ 0 h 262"/>
              <a:gd name="T20" fmla="*/ 0 w 523"/>
              <a:gd name="T21" fmla="*/ 0 h 262"/>
              <a:gd name="T22" fmla="*/ 0 w 523"/>
              <a:gd name="T23" fmla="*/ 0 h 262"/>
              <a:gd name="T24" fmla="*/ 0 w 523"/>
              <a:gd name="T25" fmla="*/ 0 h 262"/>
              <a:gd name="T26" fmla="*/ 0 w 523"/>
              <a:gd name="T27" fmla="*/ 0 h 262"/>
              <a:gd name="T28" fmla="*/ 0 w 523"/>
              <a:gd name="T29" fmla="*/ 0 h 262"/>
              <a:gd name="T30" fmla="*/ 0 w 523"/>
              <a:gd name="T31" fmla="*/ 0 h 262"/>
              <a:gd name="T32" fmla="*/ 0 w 523"/>
              <a:gd name="T33" fmla="*/ 0 h 262"/>
              <a:gd name="T34" fmla="*/ 0 w 523"/>
              <a:gd name="T35" fmla="*/ 0 h 262"/>
              <a:gd name="T36" fmla="*/ 0 w 523"/>
              <a:gd name="T37" fmla="*/ 0 h 262"/>
              <a:gd name="T38" fmla="*/ 0 w 523"/>
              <a:gd name="T39" fmla="*/ 0 h 262"/>
              <a:gd name="T40" fmla="*/ 0 w 523"/>
              <a:gd name="T41" fmla="*/ 0 h 262"/>
              <a:gd name="T42" fmla="*/ 0 w 523"/>
              <a:gd name="T43" fmla="*/ 0 h 262"/>
              <a:gd name="T44" fmla="*/ 0 w 523"/>
              <a:gd name="T45" fmla="*/ 0 h 262"/>
              <a:gd name="T46" fmla="*/ 0 w 523"/>
              <a:gd name="T47" fmla="*/ 0 h 262"/>
              <a:gd name="T48" fmla="*/ 0 w 523"/>
              <a:gd name="T49" fmla="*/ 0 h 262"/>
              <a:gd name="T50" fmla="*/ 0 w 523"/>
              <a:gd name="T51" fmla="*/ 0 h 262"/>
              <a:gd name="T52" fmla="*/ 0 w 523"/>
              <a:gd name="T53" fmla="*/ 0 h 262"/>
              <a:gd name="T54" fmla="*/ 0 w 523"/>
              <a:gd name="T55" fmla="*/ 0 h 262"/>
              <a:gd name="T56" fmla="*/ 0 w 523"/>
              <a:gd name="T57" fmla="*/ 0 h 262"/>
              <a:gd name="T58" fmla="*/ 0 w 523"/>
              <a:gd name="T59" fmla="*/ 0 h 262"/>
              <a:gd name="T60" fmla="*/ 0 w 523"/>
              <a:gd name="T61" fmla="*/ 0 h 262"/>
              <a:gd name="T62" fmla="*/ 0 w 523"/>
              <a:gd name="T63" fmla="*/ 0 h 262"/>
              <a:gd name="T64" fmla="*/ 0 w 523"/>
              <a:gd name="T65" fmla="*/ 0 h 262"/>
              <a:gd name="T66" fmla="*/ 0 w 523"/>
              <a:gd name="T67" fmla="*/ 0 h 262"/>
              <a:gd name="T68" fmla="*/ 0 w 523"/>
              <a:gd name="T69" fmla="*/ 0 h 262"/>
              <a:gd name="T70" fmla="*/ 0 w 523"/>
              <a:gd name="T71" fmla="*/ 0 h 262"/>
              <a:gd name="T72" fmla="*/ 0 w 523"/>
              <a:gd name="T73" fmla="*/ 0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80" name="Freeform 653"/>
          <p:cNvSpPr>
            <a:spLocks/>
          </p:cNvSpPr>
          <p:nvPr/>
        </p:nvSpPr>
        <p:spPr bwMode="auto">
          <a:xfrm>
            <a:off x="6075618" y="2664810"/>
            <a:ext cx="1353404" cy="1099516"/>
          </a:xfrm>
          <a:custGeom>
            <a:avLst/>
            <a:gdLst>
              <a:gd name="T0" fmla="*/ 0 w 941"/>
              <a:gd name="T1" fmla="*/ 0 h 877"/>
              <a:gd name="T2" fmla="*/ 0 w 941"/>
              <a:gd name="T3" fmla="*/ 0 h 877"/>
              <a:gd name="T4" fmla="*/ 0 w 941"/>
              <a:gd name="T5" fmla="*/ 0 h 877"/>
              <a:gd name="T6" fmla="*/ 0 w 941"/>
              <a:gd name="T7" fmla="*/ 0 h 877"/>
              <a:gd name="T8" fmla="*/ 0 w 941"/>
              <a:gd name="T9" fmla="*/ 0 h 877"/>
              <a:gd name="T10" fmla="*/ 0 w 941"/>
              <a:gd name="T11" fmla="*/ 0 h 877"/>
              <a:gd name="T12" fmla="*/ 0 w 941"/>
              <a:gd name="T13" fmla="*/ 0 h 877"/>
              <a:gd name="T14" fmla="*/ 0 w 941"/>
              <a:gd name="T15" fmla="*/ 0 h 877"/>
              <a:gd name="T16" fmla="*/ 0 w 941"/>
              <a:gd name="T17" fmla="*/ 0 h 877"/>
              <a:gd name="T18" fmla="*/ 0 w 941"/>
              <a:gd name="T19" fmla="*/ 0 h 877"/>
              <a:gd name="T20" fmla="*/ 0 w 941"/>
              <a:gd name="T21" fmla="*/ 0 h 877"/>
              <a:gd name="T22" fmla="*/ 0 w 941"/>
              <a:gd name="T23" fmla="*/ 0 h 877"/>
              <a:gd name="T24" fmla="*/ 0 w 941"/>
              <a:gd name="T25" fmla="*/ 0 h 877"/>
              <a:gd name="T26" fmla="*/ 0 w 941"/>
              <a:gd name="T27" fmla="*/ 0 h 877"/>
              <a:gd name="T28" fmla="*/ 0 w 941"/>
              <a:gd name="T29" fmla="*/ 0 h 877"/>
              <a:gd name="T30" fmla="*/ 0 w 941"/>
              <a:gd name="T31" fmla="*/ 0 h 877"/>
              <a:gd name="T32" fmla="*/ 0 w 941"/>
              <a:gd name="T33" fmla="*/ 0 h 877"/>
              <a:gd name="T34" fmla="*/ 0 w 941"/>
              <a:gd name="T35" fmla="*/ 0 h 877"/>
              <a:gd name="T36" fmla="*/ 0 w 941"/>
              <a:gd name="T37" fmla="*/ 0 h 877"/>
              <a:gd name="T38" fmla="*/ 0 w 941"/>
              <a:gd name="T39" fmla="*/ 0 h 877"/>
              <a:gd name="T40" fmla="*/ 0 w 941"/>
              <a:gd name="T41" fmla="*/ 0 h 877"/>
              <a:gd name="T42" fmla="*/ 0 w 941"/>
              <a:gd name="T43" fmla="*/ 0 h 877"/>
              <a:gd name="T44" fmla="*/ 0 w 941"/>
              <a:gd name="T45" fmla="*/ 0 h 877"/>
              <a:gd name="T46" fmla="*/ 0 w 941"/>
              <a:gd name="T47" fmla="*/ 0 h 877"/>
              <a:gd name="T48" fmla="*/ 0 w 941"/>
              <a:gd name="T49" fmla="*/ 0 h 877"/>
              <a:gd name="T50" fmla="*/ 0 w 941"/>
              <a:gd name="T51" fmla="*/ 0 h 877"/>
              <a:gd name="T52" fmla="*/ 0 w 941"/>
              <a:gd name="T53" fmla="*/ 0 h 877"/>
              <a:gd name="T54" fmla="*/ 0 w 941"/>
              <a:gd name="T55" fmla="*/ 0 h 877"/>
              <a:gd name="T56" fmla="*/ 0 w 941"/>
              <a:gd name="T57" fmla="*/ 0 h 877"/>
              <a:gd name="T58" fmla="*/ 0 w 941"/>
              <a:gd name="T59" fmla="*/ 0 h 877"/>
              <a:gd name="T60" fmla="*/ 0 w 941"/>
              <a:gd name="T61" fmla="*/ 0 h 877"/>
              <a:gd name="T62" fmla="*/ 0 w 941"/>
              <a:gd name="T63" fmla="*/ 0 h 877"/>
              <a:gd name="T64" fmla="*/ 0 w 941"/>
              <a:gd name="T65" fmla="*/ 0 h 877"/>
              <a:gd name="T66" fmla="*/ 0 w 941"/>
              <a:gd name="T67" fmla="*/ 0 h 877"/>
              <a:gd name="T68" fmla="*/ 0 w 941"/>
              <a:gd name="T69" fmla="*/ 0 h 877"/>
              <a:gd name="T70" fmla="*/ 0 w 941"/>
              <a:gd name="T71" fmla="*/ 0 h 877"/>
              <a:gd name="T72" fmla="*/ 0 w 941"/>
              <a:gd name="T73" fmla="*/ 0 h 877"/>
              <a:gd name="T74" fmla="*/ 0 w 941"/>
              <a:gd name="T75" fmla="*/ 0 h 877"/>
              <a:gd name="T76" fmla="*/ 0 w 941"/>
              <a:gd name="T77" fmla="*/ 0 h 877"/>
              <a:gd name="T78" fmla="*/ 0 w 941"/>
              <a:gd name="T79" fmla="*/ 0 h 877"/>
              <a:gd name="T80" fmla="*/ 0 w 941"/>
              <a:gd name="T81" fmla="*/ 0 h 877"/>
              <a:gd name="T82" fmla="*/ 0 w 941"/>
              <a:gd name="T83" fmla="*/ 0 h 877"/>
              <a:gd name="T84" fmla="*/ 0 w 941"/>
              <a:gd name="T85" fmla="*/ 0 h 877"/>
              <a:gd name="T86" fmla="*/ 0 w 941"/>
              <a:gd name="T87" fmla="*/ 0 h 877"/>
              <a:gd name="T88" fmla="*/ 0 w 941"/>
              <a:gd name="T89" fmla="*/ 0 h 877"/>
              <a:gd name="T90" fmla="*/ 0 w 941"/>
              <a:gd name="T91" fmla="*/ 0 h 877"/>
              <a:gd name="T92" fmla="*/ 0 w 941"/>
              <a:gd name="T93" fmla="*/ 0 h 877"/>
              <a:gd name="T94" fmla="*/ 0 w 941"/>
              <a:gd name="T95" fmla="*/ 0 h 877"/>
              <a:gd name="T96" fmla="*/ 0 w 941"/>
              <a:gd name="T97" fmla="*/ 0 h 877"/>
              <a:gd name="T98" fmla="*/ 0 w 941"/>
              <a:gd name="T99" fmla="*/ 0 h 877"/>
              <a:gd name="T100" fmla="*/ 0 w 941"/>
              <a:gd name="T101" fmla="*/ 0 h 877"/>
              <a:gd name="T102" fmla="*/ 0 w 941"/>
              <a:gd name="T103" fmla="*/ 0 h 877"/>
              <a:gd name="T104" fmla="*/ 0 w 941"/>
              <a:gd name="T105" fmla="*/ 0 h 877"/>
              <a:gd name="T106" fmla="*/ 0 w 941"/>
              <a:gd name="T107" fmla="*/ 0 h 877"/>
              <a:gd name="T108" fmla="*/ 0 w 941"/>
              <a:gd name="T109" fmla="*/ 0 h 877"/>
              <a:gd name="T110" fmla="*/ 0 w 941"/>
              <a:gd name="T111" fmla="*/ 0 h 877"/>
              <a:gd name="T112" fmla="*/ 0 w 941"/>
              <a:gd name="T113" fmla="*/ 0 h 877"/>
              <a:gd name="T114" fmla="*/ 0 w 941"/>
              <a:gd name="T115" fmla="*/ 0 h 877"/>
              <a:gd name="T116" fmla="*/ 0 w 941"/>
              <a:gd name="T117" fmla="*/ 0 h 877"/>
              <a:gd name="T118" fmla="*/ 0 w 941"/>
              <a:gd name="T119" fmla="*/ 0 h 877"/>
              <a:gd name="T120" fmla="*/ 0 w 941"/>
              <a:gd name="T121" fmla="*/ 0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81" name="Freeform 654"/>
          <p:cNvSpPr>
            <a:spLocks/>
          </p:cNvSpPr>
          <p:nvPr/>
        </p:nvSpPr>
        <p:spPr bwMode="auto">
          <a:xfrm>
            <a:off x="7062969" y="3780885"/>
            <a:ext cx="67167" cy="36430"/>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82" name="Line 655"/>
          <p:cNvSpPr>
            <a:spLocks noChangeShapeType="1"/>
          </p:cNvSpPr>
          <p:nvPr/>
        </p:nvSpPr>
        <p:spPr bwMode="auto">
          <a:xfrm>
            <a:off x="6136068" y="3453017"/>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83" name="Line 656"/>
          <p:cNvSpPr>
            <a:spLocks noChangeShapeType="1"/>
          </p:cNvSpPr>
          <p:nvPr/>
        </p:nvSpPr>
        <p:spPr bwMode="auto">
          <a:xfrm>
            <a:off x="6589442" y="3568930"/>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84" name="Line 657"/>
          <p:cNvSpPr>
            <a:spLocks noChangeShapeType="1"/>
          </p:cNvSpPr>
          <p:nvPr/>
        </p:nvSpPr>
        <p:spPr bwMode="auto">
          <a:xfrm flipV="1">
            <a:off x="6633100" y="3549059"/>
            <a:ext cx="0" cy="16559"/>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85" name="Line 658"/>
          <p:cNvSpPr>
            <a:spLocks noChangeShapeType="1"/>
          </p:cNvSpPr>
          <p:nvPr/>
        </p:nvSpPr>
        <p:spPr bwMode="auto">
          <a:xfrm>
            <a:off x="6653253" y="3549059"/>
            <a:ext cx="26866"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86" name="Line 659"/>
          <p:cNvSpPr>
            <a:spLocks noChangeShapeType="1"/>
          </p:cNvSpPr>
          <p:nvPr/>
        </p:nvSpPr>
        <p:spPr bwMode="auto">
          <a:xfrm>
            <a:off x="6653253" y="3549059"/>
            <a:ext cx="26866"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87" name="Line 660"/>
          <p:cNvSpPr>
            <a:spLocks noChangeShapeType="1"/>
          </p:cNvSpPr>
          <p:nvPr/>
        </p:nvSpPr>
        <p:spPr bwMode="auto">
          <a:xfrm>
            <a:off x="6680116" y="3549059"/>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88" name="Line 661"/>
          <p:cNvSpPr>
            <a:spLocks noChangeShapeType="1"/>
          </p:cNvSpPr>
          <p:nvPr/>
        </p:nvSpPr>
        <p:spPr bwMode="auto">
          <a:xfrm flipV="1">
            <a:off x="6696907" y="3529190"/>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89" name="Line 662"/>
          <p:cNvSpPr>
            <a:spLocks noChangeShapeType="1"/>
          </p:cNvSpPr>
          <p:nvPr/>
        </p:nvSpPr>
        <p:spPr bwMode="auto">
          <a:xfrm>
            <a:off x="6696907" y="3529190"/>
            <a:ext cx="2015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90" name="Line 663"/>
          <p:cNvSpPr>
            <a:spLocks noChangeShapeType="1"/>
          </p:cNvSpPr>
          <p:nvPr/>
        </p:nvSpPr>
        <p:spPr bwMode="auto">
          <a:xfrm>
            <a:off x="6717057" y="3549059"/>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91" name="Line 664"/>
          <p:cNvSpPr>
            <a:spLocks noChangeShapeType="1"/>
          </p:cNvSpPr>
          <p:nvPr/>
        </p:nvSpPr>
        <p:spPr bwMode="auto">
          <a:xfrm>
            <a:off x="6156218" y="3453017"/>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92" name="Line 665"/>
          <p:cNvSpPr>
            <a:spLocks noChangeShapeType="1"/>
          </p:cNvSpPr>
          <p:nvPr/>
        </p:nvSpPr>
        <p:spPr bwMode="auto">
          <a:xfrm>
            <a:off x="6179728" y="3436458"/>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93" name="Line 666"/>
          <p:cNvSpPr>
            <a:spLocks noChangeShapeType="1"/>
          </p:cNvSpPr>
          <p:nvPr/>
        </p:nvSpPr>
        <p:spPr bwMode="auto">
          <a:xfrm>
            <a:off x="6203235" y="3436458"/>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94" name="Line 667"/>
          <p:cNvSpPr>
            <a:spLocks noChangeShapeType="1"/>
          </p:cNvSpPr>
          <p:nvPr/>
        </p:nvSpPr>
        <p:spPr bwMode="auto">
          <a:xfrm>
            <a:off x="6223387" y="3453017"/>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295" name="Freeform 668"/>
          <p:cNvSpPr>
            <a:spLocks/>
          </p:cNvSpPr>
          <p:nvPr/>
        </p:nvSpPr>
        <p:spPr bwMode="auto">
          <a:xfrm>
            <a:off x="6911845" y="3681531"/>
            <a:ext cx="194783" cy="427222"/>
          </a:xfrm>
          <a:custGeom>
            <a:avLst/>
            <a:gdLst>
              <a:gd name="T0" fmla="*/ 0 w 135"/>
              <a:gd name="T1" fmla="*/ 0 h 340"/>
              <a:gd name="T2" fmla="*/ 0 w 135"/>
              <a:gd name="T3" fmla="*/ 0 h 340"/>
              <a:gd name="T4" fmla="*/ 0 w 135"/>
              <a:gd name="T5" fmla="*/ 0 h 340"/>
              <a:gd name="T6" fmla="*/ 0 w 135"/>
              <a:gd name="T7" fmla="*/ 0 h 340"/>
              <a:gd name="T8" fmla="*/ 0 w 135"/>
              <a:gd name="T9" fmla="*/ 0 h 340"/>
              <a:gd name="T10" fmla="*/ 0 w 135"/>
              <a:gd name="T11" fmla="*/ 0 h 340"/>
              <a:gd name="T12" fmla="*/ 0 w 135"/>
              <a:gd name="T13" fmla="*/ 0 h 340"/>
              <a:gd name="T14" fmla="*/ 0 w 135"/>
              <a:gd name="T15" fmla="*/ 0 h 340"/>
              <a:gd name="T16" fmla="*/ 0 w 135"/>
              <a:gd name="T17" fmla="*/ 0 h 340"/>
              <a:gd name="T18" fmla="*/ 0 w 135"/>
              <a:gd name="T19" fmla="*/ 0 h 340"/>
              <a:gd name="T20" fmla="*/ 0 w 135"/>
              <a:gd name="T21" fmla="*/ 0 h 340"/>
              <a:gd name="T22" fmla="*/ 0 w 135"/>
              <a:gd name="T23" fmla="*/ 0 h 340"/>
              <a:gd name="T24" fmla="*/ 0 w 135"/>
              <a:gd name="T25" fmla="*/ 0 h 340"/>
              <a:gd name="T26" fmla="*/ 0 w 135"/>
              <a:gd name="T27" fmla="*/ 0 h 340"/>
              <a:gd name="T28" fmla="*/ 0 w 135"/>
              <a:gd name="T29" fmla="*/ 0 h 340"/>
              <a:gd name="T30" fmla="*/ 0 w 135"/>
              <a:gd name="T31" fmla="*/ 0 h 340"/>
              <a:gd name="T32" fmla="*/ 0 w 135"/>
              <a:gd name="T33" fmla="*/ 0 h 340"/>
              <a:gd name="T34" fmla="*/ 0 w 135"/>
              <a:gd name="T35" fmla="*/ 0 h 340"/>
              <a:gd name="T36" fmla="*/ 0 w 135"/>
              <a:gd name="T37" fmla="*/ 0 h 340"/>
              <a:gd name="T38" fmla="*/ 0 w 135"/>
              <a:gd name="T39" fmla="*/ 0 h 340"/>
              <a:gd name="T40" fmla="*/ 0 w 135"/>
              <a:gd name="T41" fmla="*/ 0 h 340"/>
              <a:gd name="T42" fmla="*/ 0 w 135"/>
              <a:gd name="T43" fmla="*/ 0 h 340"/>
              <a:gd name="T44" fmla="*/ 0 w 135"/>
              <a:gd name="T45" fmla="*/ 0 h 340"/>
              <a:gd name="T46" fmla="*/ 0 w 135"/>
              <a:gd name="T47" fmla="*/ 0 h 340"/>
              <a:gd name="T48" fmla="*/ 0 w 135"/>
              <a:gd name="T49" fmla="*/ 0 h 340"/>
              <a:gd name="T50" fmla="*/ 0 w 135"/>
              <a:gd name="T51" fmla="*/ 0 h 340"/>
              <a:gd name="T52" fmla="*/ 0 w 135"/>
              <a:gd name="T53" fmla="*/ 0 h 340"/>
              <a:gd name="T54" fmla="*/ 0 w 135"/>
              <a:gd name="T55" fmla="*/ 0 h 340"/>
              <a:gd name="T56" fmla="*/ 0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96" name="Freeform 669"/>
          <p:cNvSpPr>
            <a:spLocks/>
          </p:cNvSpPr>
          <p:nvPr/>
        </p:nvSpPr>
        <p:spPr bwMode="auto">
          <a:xfrm>
            <a:off x="6931995" y="3936539"/>
            <a:ext cx="110825" cy="115913"/>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w 75"/>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97" name="Freeform 670"/>
          <p:cNvSpPr>
            <a:spLocks/>
          </p:cNvSpPr>
          <p:nvPr/>
        </p:nvSpPr>
        <p:spPr bwMode="auto">
          <a:xfrm>
            <a:off x="6633105" y="3549060"/>
            <a:ext cx="218291" cy="503393"/>
          </a:xfrm>
          <a:custGeom>
            <a:avLst/>
            <a:gdLst>
              <a:gd name="T0" fmla="*/ 0 w 151"/>
              <a:gd name="T1" fmla="*/ 0 h 401"/>
              <a:gd name="T2" fmla="*/ 0 w 151"/>
              <a:gd name="T3" fmla="*/ 0 h 401"/>
              <a:gd name="T4" fmla="*/ 0 w 151"/>
              <a:gd name="T5" fmla="*/ 0 h 401"/>
              <a:gd name="T6" fmla="*/ 0 w 151"/>
              <a:gd name="T7" fmla="*/ 0 h 401"/>
              <a:gd name="T8" fmla="*/ 0 w 151"/>
              <a:gd name="T9" fmla="*/ 0 h 401"/>
              <a:gd name="T10" fmla="*/ 0 w 151"/>
              <a:gd name="T11" fmla="*/ 0 h 401"/>
              <a:gd name="T12" fmla="*/ 0 w 151"/>
              <a:gd name="T13" fmla="*/ 0 h 401"/>
              <a:gd name="T14" fmla="*/ 0 w 151"/>
              <a:gd name="T15" fmla="*/ 0 h 401"/>
              <a:gd name="T16" fmla="*/ 0 w 151"/>
              <a:gd name="T17" fmla="*/ 0 h 401"/>
              <a:gd name="T18" fmla="*/ 0 w 151"/>
              <a:gd name="T19" fmla="*/ 0 h 401"/>
              <a:gd name="T20" fmla="*/ 0 w 151"/>
              <a:gd name="T21" fmla="*/ 0 h 401"/>
              <a:gd name="T22" fmla="*/ 0 w 151"/>
              <a:gd name="T23" fmla="*/ 0 h 401"/>
              <a:gd name="T24" fmla="*/ 0 w 151"/>
              <a:gd name="T25" fmla="*/ 0 h 401"/>
              <a:gd name="T26" fmla="*/ 0 w 151"/>
              <a:gd name="T27" fmla="*/ 0 h 401"/>
              <a:gd name="T28" fmla="*/ 0 w 151"/>
              <a:gd name="T29" fmla="*/ 0 h 401"/>
              <a:gd name="T30" fmla="*/ 0 w 151"/>
              <a:gd name="T31" fmla="*/ 0 h 401"/>
              <a:gd name="T32" fmla="*/ 0 w 151"/>
              <a:gd name="T33" fmla="*/ 0 h 401"/>
              <a:gd name="T34" fmla="*/ 0 w 151"/>
              <a:gd name="T35" fmla="*/ 0 h 401"/>
              <a:gd name="T36" fmla="*/ 0 w 151"/>
              <a:gd name="T37" fmla="*/ 0 h 401"/>
              <a:gd name="T38" fmla="*/ 0 w 151"/>
              <a:gd name="T39" fmla="*/ 0 h 401"/>
              <a:gd name="T40" fmla="*/ 0 w 151"/>
              <a:gd name="T41" fmla="*/ 0 h 401"/>
              <a:gd name="T42" fmla="*/ 0 w 151"/>
              <a:gd name="T43" fmla="*/ 0 h 401"/>
              <a:gd name="T44" fmla="*/ 0 w 151"/>
              <a:gd name="T45" fmla="*/ 0 h 401"/>
              <a:gd name="T46" fmla="*/ 0 w 151"/>
              <a:gd name="T47" fmla="*/ 0 h 401"/>
              <a:gd name="T48" fmla="*/ 0 w 151"/>
              <a:gd name="T49" fmla="*/ 0 h 401"/>
              <a:gd name="T50" fmla="*/ 0 w 151"/>
              <a:gd name="T51" fmla="*/ 0 h 401"/>
              <a:gd name="T52" fmla="*/ 0 w 151"/>
              <a:gd name="T53" fmla="*/ 0 h 401"/>
              <a:gd name="T54" fmla="*/ 0 w 151"/>
              <a:gd name="T55" fmla="*/ 0 h 401"/>
              <a:gd name="T56" fmla="*/ 0 w 151"/>
              <a:gd name="T57" fmla="*/ 0 h 401"/>
              <a:gd name="T58" fmla="*/ 0 w 151"/>
              <a:gd name="T59" fmla="*/ 0 h 401"/>
              <a:gd name="T60" fmla="*/ 0 w 151"/>
              <a:gd name="T61" fmla="*/ 0 h 401"/>
              <a:gd name="T62" fmla="*/ 0 w 151"/>
              <a:gd name="T63" fmla="*/ 0 h 401"/>
              <a:gd name="T64" fmla="*/ 0 w 151"/>
              <a:gd name="T65" fmla="*/ 0 h 401"/>
              <a:gd name="T66" fmla="*/ 0 w 151"/>
              <a:gd name="T67" fmla="*/ 0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98" name="Freeform 671"/>
          <p:cNvSpPr>
            <a:spLocks/>
          </p:cNvSpPr>
          <p:nvPr/>
        </p:nvSpPr>
        <p:spPr bwMode="auto">
          <a:xfrm>
            <a:off x="6851392" y="3701410"/>
            <a:ext cx="191424" cy="235137"/>
          </a:xfrm>
          <a:custGeom>
            <a:avLst/>
            <a:gdLst>
              <a:gd name="T0" fmla="*/ 0 w 134"/>
              <a:gd name="T1" fmla="*/ 0 h 186"/>
              <a:gd name="T2" fmla="*/ 0 w 134"/>
              <a:gd name="T3" fmla="*/ 0 h 186"/>
              <a:gd name="T4" fmla="*/ 0 w 134"/>
              <a:gd name="T5" fmla="*/ 0 h 186"/>
              <a:gd name="T6" fmla="*/ 0 w 134"/>
              <a:gd name="T7" fmla="*/ 0 h 186"/>
              <a:gd name="T8" fmla="*/ 0 w 134"/>
              <a:gd name="T9" fmla="*/ 0 h 186"/>
              <a:gd name="T10" fmla="*/ 0 w 134"/>
              <a:gd name="T11" fmla="*/ 0 h 186"/>
              <a:gd name="T12" fmla="*/ 0 w 134"/>
              <a:gd name="T13" fmla="*/ 0 h 186"/>
              <a:gd name="T14" fmla="*/ 0 w 134"/>
              <a:gd name="T15" fmla="*/ 0 h 186"/>
              <a:gd name="T16" fmla="*/ 0 w 134"/>
              <a:gd name="T17" fmla="*/ 0 h 186"/>
              <a:gd name="T18" fmla="*/ 0 w 134"/>
              <a:gd name="T19" fmla="*/ 0 h 186"/>
              <a:gd name="T20" fmla="*/ 0 w 134"/>
              <a:gd name="T21" fmla="*/ 0 h 186"/>
              <a:gd name="T22" fmla="*/ 0 w 134"/>
              <a:gd name="T23" fmla="*/ 0 h 186"/>
              <a:gd name="T24" fmla="*/ 0 w 134"/>
              <a:gd name="T25" fmla="*/ 0 h 186"/>
              <a:gd name="T26" fmla="*/ 0 w 134"/>
              <a:gd name="T27" fmla="*/ 0 h 186"/>
              <a:gd name="T28" fmla="*/ 0 w 134"/>
              <a:gd name="T29" fmla="*/ 0 h 186"/>
              <a:gd name="T30" fmla="*/ 0 w 134"/>
              <a:gd name="T31" fmla="*/ 0 h 186"/>
              <a:gd name="T32" fmla="*/ 0 w 134"/>
              <a:gd name="T33" fmla="*/ 0 h 186"/>
              <a:gd name="T34" fmla="*/ 0 w 134"/>
              <a:gd name="T35" fmla="*/ 0 h 186"/>
              <a:gd name="T36" fmla="*/ 0 w 134"/>
              <a:gd name="T37" fmla="*/ 0 h 186"/>
              <a:gd name="T38" fmla="*/ 0 w 134"/>
              <a:gd name="T39" fmla="*/ 0 h 186"/>
              <a:gd name="T40" fmla="*/ 0 w 134"/>
              <a:gd name="T41" fmla="*/ 0 h 186"/>
              <a:gd name="T42" fmla="*/ 0 w 134"/>
              <a:gd name="T43" fmla="*/ 0 h 186"/>
              <a:gd name="T44" fmla="*/ 0 w 134"/>
              <a:gd name="T45" fmla="*/ 0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299" name="Oval 672"/>
          <p:cNvSpPr>
            <a:spLocks noChangeArrowheads="1"/>
          </p:cNvSpPr>
          <p:nvPr/>
        </p:nvSpPr>
        <p:spPr bwMode="auto">
          <a:xfrm>
            <a:off x="7234240" y="3661668"/>
            <a:ext cx="3358"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00" name="Oval 673"/>
          <p:cNvSpPr>
            <a:spLocks noChangeArrowheads="1"/>
          </p:cNvSpPr>
          <p:nvPr/>
        </p:nvSpPr>
        <p:spPr bwMode="auto">
          <a:xfrm>
            <a:off x="7193939" y="3661668"/>
            <a:ext cx="16792"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01" name="Freeform 674"/>
          <p:cNvSpPr>
            <a:spLocks/>
          </p:cNvSpPr>
          <p:nvPr/>
        </p:nvSpPr>
        <p:spPr bwMode="auto">
          <a:xfrm>
            <a:off x="6653249" y="2664820"/>
            <a:ext cx="43658" cy="115913"/>
          </a:xfrm>
          <a:custGeom>
            <a:avLst/>
            <a:gdLst>
              <a:gd name="T0" fmla="*/ 0 w 30"/>
              <a:gd name="T1" fmla="*/ 0 h 93"/>
              <a:gd name="T2" fmla="*/ 0 w 30"/>
              <a:gd name="T3" fmla="*/ 0 h 93"/>
              <a:gd name="T4" fmla="*/ 0 w 30"/>
              <a:gd name="T5" fmla="*/ 0 h 93"/>
              <a:gd name="T6" fmla="*/ 0 w 30"/>
              <a:gd name="T7" fmla="*/ 0 h 93"/>
              <a:gd name="T8" fmla="*/ 0 w 30"/>
              <a:gd name="T9" fmla="*/ 0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02" name="Line 675"/>
          <p:cNvSpPr>
            <a:spLocks noChangeShapeType="1"/>
          </p:cNvSpPr>
          <p:nvPr/>
        </p:nvSpPr>
        <p:spPr bwMode="auto">
          <a:xfrm>
            <a:off x="7385365" y="3184762"/>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03" name="Line 676"/>
          <p:cNvSpPr>
            <a:spLocks noChangeShapeType="1"/>
          </p:cNvSpPr>
          <p:nvPr/>
        </p:nvSpPr>
        <p:spPr bwMode="auto">
          <a:xfrm>
            <a:off x="7408872" y="3184762"/>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04" name="Line 677"/>
          <p:cNvSpPr>
            <a:spLocks noChangeShapeType="1"/>
          </p:cNvSpPr>
          <p:nvPr/>
        </p:nvSpPr>
        <p:spPr bwMode="auto">
          <a:xfrm flipV="1">
            <a:off x="7408872" y="3161589"/>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05" name="Line 678"/>
          <p:cNvSpPr>
            <a:spLocks noChangeShapeType="1"/>
          </p:cNvSpPr>
          <p:nvPr/>
        </p:nvSpPr>
        <p:spPr bwMode="auto">
          <a:xfrm>
            <a:off x="7408872" y="3164891"/>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06" name="Line 679"/>
          <p:cNvSpPr>
            <a:spLocks noChangeShapeType="1"/>
          </p:cNvSpPr>
          <p:nvPr/>
        </p:nvSpPr>
        <p:spPr bwMode="auto">
          <a:xfrm>
            <a:off x="7408872" y="3164891"/>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07" name="Line 680"/>
          <p:cNvSpPr>
            <a:spLocks noChangeShapeType="1"/>
          </p:cNvSpPr>
          <p:nvPr/>
        </p:nvSpPr>
        <p:spPr bwMode="auto">
          <a:xfrm>
            <a:off x="7429024" y="3164891"/>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08" name="Line 681"/>
          <p:cNvSpPr>
            <a:spLocks noChangeShapeType="1"/>
          </p:cNvSpPr>
          <p:nvPr/>
        </p:nvSpPr>
        <p:spPr bwMode="auto">
          <a:xfrm>
            <a:off x="7429024" y="3164891"/>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09" name="Freeform 682"/>
          <p:cNvSpPr>
            <a:spLocks/>
          </p:cNvSpPr>
          <p:nvPr/>
        </p:nvSpPr>
        <p:spPr bwMode="auto">
          <a:xfrm>
            <a:off x="7385369" y="3164891"/>
            <a:ext cx="87317" cy="132472"/>
          </a:xfrm>
          <a:custGeom>
            <a:avLst/>
            <a:gdLst>
              <a:gd name="T0" fmla="*/ 0 w 61"/>
              <a:gd name="T1" fmla="*/ 0 h 108"/>
              <a:gd name="T2" fmla="*/ 0 w 61"/>
              <a:gd name="T3" fmla="*/ 0 h 108"/>
              <a:gd name="T4" fmla="*/ 0 w 61"/>
              <a:gd name="T5" fmla="*/ 0 h 108"/>
              <a:gd name="T6" fmla="*/ 0 w 61"/>
              <a:gd name="T7" fmla="*/ 0 h 108"/>
              <a:gd name="T8" fmla="*/ 0 w 61"/>
              <a:gd name="T9" fmla="*/ 0 h 108"/>
              <a:gd name="T10" fmla="*/ 0 w 61"/>
              <a:gd name="T11" fmla="*/ 0 h 108"/>
              <a:gd name="T12" fmla="*/ 0 w 61"/>
              <a:gd name="T13" fmla="*/ 0 h 108"/>
              <a:gd name="T14" fmla="*/ 0 w 61"/>
              <a:gd name="T15" fmla="*/ 0 h 108"/>
              <a:gd name="T16" fmla="*/ 0 w 61"/>
              <a:gd name="T17" fmla="*/ 0 h 108"/>
              <a:gd name="T18" fmla="*/ 0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10" name="Freeform 683"/>
          <p:cNvSpPr>
            <a:spLocks/>
          </p:cNvSpPr>
          <p:nvPr/>
        </p:nvSpPr>
        <p:spPr bwMode="auto">
          <a:xfrm>
            <a:off x="7321555" y="3009247"/>
            <a:ext cx="107466" cy="175525"/>
          </a:xfrm>
          <a:custGeom>
            <a:avLst/>
            <a:gdLst>
              <a:gd name="T0" fmla="*/ 0 w 75"/>
              <a:gd name="T1" fmla="*/ 0 h 139"/>
              <a:gd name="T2" fmla="*/ 0 w 75"/>
              <a:gd name="T3" fmla="*/ 0 h 139"/>
              <a:gd name="T4" fmla="*/ 0 w 75"/>
              <a:gd name="T5" fmla="*/ 0 h 139"/>
              <a:gd name="T6" fmla="*/ 0 w 75"/>
              <a:gd name="T7" fmla="*/ 0 h 139"/>
              <a:gd name="T8" fmla="*/ 0 w 75"/>
              <a:gd name="T9" fmla="*/ 0 h 139"/>
              <a:gd name="T10" fmla="*/ 0 w 75"/>
              <a:gd name="T11" fmla="*/ 0 h 139"/>
              <a:gd name="T12" fmla="*/ 0 w 75"/>
              <a:gd name="T13" fmla="*/ 0 h 139"/>
              <a:gd name="T14" fmla="*/ 0 w 75"/>
              <a:gd name="T15" fmla="*/ 0 h 139"/>
              <a:gd name="T16" fmla="*/ 0 w 75"/>
              <a:gd name="T17" fmla="*/ 0 h 139"/>
              <a:gd name="T18" fmla="*/ 0 w 75"/>
              <a:gd name="T19" fmla="*/ 0 h 139"/>
              <a:gd name="T20" fmla="*/ 0 w 75"/>
              <a:gd name="T21" fmla="*/ 0 h 139"/>
              <a:gd name="T22" fmla="*/ 0 w 75"/>
              <a:gd name="T23" fmla="*/ 0 h 139"/>
              <a:gd name="T24" fmla="*/ 0 w 75"/>
              <a:gd name="T25" fmla="*/ 0 h 139"/>
              <a:gd name="T26" fmla="*/ 0 w 75"/>
              <a:gd name="T27" fmla="*/ 0 h 139"/>
              <a:gd name="T28" fmla="*/ 0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11" name="Freeform 684"/>
          <p:cNvSpPr>
            <a:spLocks/>
          </p:cNvSpPr>
          <p:nvPr/>
        </p:nvSpPr>
        <p:spPr bwMode="auto">
          <a:xfrm>
            <a:off x="7516343" y="3032429"/>
            <a:ext cx="235083" cy="248385"/>
          </a:xfrm>
          <a:custGeom>
            <a:avLst/>
            <a:gdLst>
              <a:gd name="T0" fmla="*/ 0 w 165"/>
              <a:gd name="T1" fmla="*/ 0 h 200"/>
              <a:gd name="T2" fmla="*/ 0 w 165"/>
              <a:gd name="T3" fmla="*/ 0 h 200"/>
              <a:gd name="T4" fmla="*/ 0 w 165"/>
              <a:gd name="T5" fmla="*/ 0 h 200"/>
              <a:gd name="T6" fmla="*/ 0 w 165"/>
              <a:gd name="T7" fmla="*/ 0 h 200"/>
              <a:gd name="T8" fmla="*/ 0 w 165"/>
              <a:gd name="T9" fmla="*/ 0 h 200"/>
              <a:gd name="T10" fmla="*/ 0 w 165"/>
              <a:gd name="T11" fmla="*/ 0 h 200"/>
              <a:gd name="T12" fmla="*/ 0 w 165"/>
              <a:gd name="T13" fmla="*/ 0 h 200"/>
              <a:gd name="T14" fmla="*/ 0 w 165"/>
              <a:gd name="T15" fmla="*/ 0 h 200"/>
              <a:gd name="T16" fmla="*/ 0 w 165"/>
              <a:gd name="T17" fmla="*/ 0 h 200"/>
              <a:gd name="T18" fmla="*/ 0 w 165"/>
              <a:gd name="T19" fmla="*/ 0 h 200"/>
              <a:gd name="T20" fmla="*/ 0 w 165"/>
              <a:gd name="T21" fmla="*/ 0 h 200"/>
              <a:gd name="T22" fmla="*/ 0 w 165"/>
              <a:gd name="T23" fmla="*/ 0 h 200"/>
              <a:gd name="T24" fmla="*/ 0 w 165"/>
              <a:gd name="T25" fmla="*/ 0 h 200"/>
              <a:gd name="T26" fmla="*/ 0 w 165"/>
              <a:gd name="T27" fmla="*/ 0 h 200"/>
              <a:gd name="T28" fmla="*/ 0 w 165"/>
              <a:gd name="T29" fmla="*/ 0 h 200"/>
              <a:gd name="T30" fmla="*/ 0 w 165"/>
              <a:gd name="T31" fmla="*/ 0 h 200"/>
              <a:gd name="T32" fmla="*/ 0 w 165"/>
              <a:gd name="T33" fmla="*/ 0 h 200"/>
              <a:gd name="T34" fmla="*/ 0 w 165"/>
              <a:gd name="T35" fmla="*/ 0 h 200"/>
              <a:gd name="T36" fmla="*/ 0 w 165"/>
              <a:gd name="T37" fmla="*/ 0 h 200"/>
              <a:gd name="T38" fmla="*/ 0 w 165"/>
              <a:gd name="T39" fmla="*/ 0 h 200"/>
              <a:gd name="T40" fmla="*/ 0 w 165"/>
              <a:gd name="T41" fmla="*/ 0 h 200"/>
              <a:gd name="T42" fmla="*/ 0 w 165"/>
              <a:gd name="T43" fmla="*/ 0 h 200"/>
              <a:gd name="T44" fmla="*/ 0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12" name="Freeform 685"/>
          <p:cNvSpPr>
            <a:spLocks/>
          </p:cNvSpPr>
          <p:nvPr/>
        </p:nvSpPr>
        <p:spPr bwMode="auto">
          <a:xfrm>
            <a:off x="7620447" y="2876765"/>
            <a:ext cx="130974" cy="155654"/>
          </a:xfrm>
          <a:custGeom>
            <a:avLst/>
            <a:gdLst>
              <a:gd name="T0" fmla="*/ 0 w 91"/>
              <a:gd name="T1" fmla="*/ 0 h 125"/>
              <a:gd name="T2" fmla="*/ 0 w 91"/>
              <a:gd name="T3" fmla="*/ 0 h 125"/>
              <a:gd name="T4" fmla="*/ 0 w 91"/>
              <a:gd name="T5" fmla="*/ 0 h 125"/>
              <a:gd name="T6" fmla="*/ 0 w 91"/>
              <a:gd name="T7" fmla="*/ 0 h 125"/>
              <a:gd name="T8" fmla="*/ 0 w 91"/>
              <a:gd name="T9" fmla="*/ 0 h 125"/>
              <a:gd name="T10" fmla="*/ 0 w 91"/>
              <a:gd name="T11" fmla="*/ 0 h 125"/>
              <a:gd name="T12" fmla="*/ 0 w 91"/>
              <a:gd name="T13" fmla="*/ 0 h 125"/>
              <a:gd name="T14" fmla="*/ 0 w 91"/>
              <a:gd name="T15" fmla="*/ 0 h 125"/>
              <a:gd name="T16" fmla="*/ 0 w 91"/>
              <a:gd name="T17" fmla="*/ 0 h 125"/>
              <a:gd name="T18" fmla="*/ 0 w 91"/>
              <a:gd name="T19" fmla="*/ 0 h 125"/>
              <a:gd name="T20" fmla="*/ 0 w 91"/>
              <a:gd name="T21" fmla="*/ 0 h 125"/>
              <a:gd name="T22" fmla="*/ 0 w 91"/>
              <a:gd name="T23" fmla="*/ 0 h 125"/>
              <a:gd name="T24" fmla="*/ 0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13" name="Freeform 686"/>
          <p:cNvSpPr>
            <a:spLocks/>
          </p:cNvSpPr>
          <p:nvPr/>
        </p:nvSpPr>
        <p:spPr bwMode="auto">
          <a:xfrm>
            <a:off x="7516338" y="3297373"/>
            <a:ext cx="40300" cy="79483"/>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14" name="Freeform 687"/>
          <p:cNvSpPr>
            <a:spLocks/>
          </p:cNvSpPr>
          <p:nvPr/>
        </p:nvSpPr>
        <p:spPr bwMode="auto">
          <a:xfrm>
            <a:off x="7553285" y="3277502"/>
            <a:ext cx="67167" cy="43053"/>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15" name="Freeform 688"/>
          <p:cNvSpPr>
            <a:spLocks/>
          </p:cNvSpPr>
          <p:nvPr/>
        </p:nvSpPr>
        <p:spPr bwMode="auto">
          <a:xfrm>
            <a:off x="6354359" y="4088882"/>
            <a:ext cx="43658" cy="99354"/>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w 30"/>
              <a:gd name="T11" fmla="*/ 0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16" name="Freeform 689"/>
          <p:cNvSpPr>
            <a:spLocks/>
          </p:cNvSpPr>
          <p:nvPr/>
        </p:nvSpPr>
        <p:spPr bwMode="auto">
          <a:xfrm>
            <a:off x="7341705" y="3608674"/>
            <a:ext cx="43658" cy="76171"/>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17" name="Freeform 690"/>
          <p:cNvSpPr>
            <a:spLocks/>
          </p:cNvSpPr>
          <p:nvPr/>
        </p:nvSpPr>
        <p:spPr bwMode="auto">
          <a:xfrm>
            <a:off x="7146928" y="4145193"/>
            <a:ext cx="218291" cy="175525"/>
          </a:xfrm>
          <a:custGeom>
            <a:avLst/>
            <a:gdLst>
              <a:gd name="T0" fmla="*/ 0 w 151"/>
              <a:gd name="T1" fmla="*/ 0 h 140"/>
              <a:gd name="T2" fmla="*/ 0 w 151"/>
              <a:gd name="T3" fmla="*/ 0 h 140"/>
              <a:gd name="T4" fmla="*/ 0 w 151"/>
              <a:gd name="T5" fmla="*/ 0 h 140"/>
              <a:gd name="T6" fmla="*/ 0 w 151"/>
              <a:gd name="T7" fmla="*/ 0 h 140"/>
              <a:gd name="T8" fmla="*/ 0 w 151"/>
              <a:gd name="T9" fmla="*/ 0 h 140"/>
              <a:gd name="T10" fmla="*/ 0 w 151"/>
              <a:gd name="T11" fmla="*/ 0 h 140"/>
              <a:gd name="T12" fmla="*/ 0 w 151"/>
              <a:gd name="T13" fmla="*/ 0 h 140"/>
              <a:gd name="T14" fmla="*/ 0 w 151"/>
              <a:gd name="T15" fmla="*/ 0 h 140"/>
              <a:gd name="T16" fmla="*/ 0 w 151"/>
              <a:gd name="T17" fmla="*/ 0 h 140"/>
              <a:gd name="T18" fmla="*/ 0 w 151"/>
              <a:gd name="T19" fmla="*/ 0 h 140"/>
              <a:gd name="T20" fmla="*/ 0 w 151"/>
              <a:gd name="T21" fmla="*/ 0 h 140"/>
              <a:gd name="T22" fmla="*/ 0 w 151"/>
              <a:gd name="T23" fmla="*/ 0 h 140"/>
              <a:gd name="T24" fmla="*/ 0 w 151"/>
              <a:gd name="T25" fmla="*/ 0 h 140"/>
              <a:gd name="T26" fmla="*/ 0 w 151"/>
              <a:gd name="T27" fmla="*/ 0 h 140"/>
              <a:gd name="T28" fmla="*/ 0 w 151"/>
              <a:gd name="T29" fmla="*/ 0 h 140"/>
              <a:gd name="T30" fmla="*/ 0 w 151"/>
              <a:gd name="T31" fmla="*/ 0 h 140"/>
              <a:gd name="T32" fmla="*/ 0 w 151"/>
              <a:gd name="T33" fmla="*/ 0 h 140"/>
              <a:gd name="T34" fmla="*/ 0 w 151"/>
              <a:gd name="T35" fmla="*/ 0 h 140"/>
              <a:gd name="T36" fmla="*/ 0 w 151"/>
              <a:gd name="T37" fmla="*/ 0 h 140"/>
              <a:gd name="T38" fmla="*/ 0 w 151"/>
              <a:gd name="T39" fmla="*/ 0 h 140"/>
              <a:gd name="T40" fmla="*/ 0 w 151"/>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18" name="Freeform 691"/>
          <p:cNvSpPr>
            <a:spLocks/>
          </p:cNvSpPr>
          <p:nvPr/>
        </p:nvSpPr>
        <p:spPr bwMode="auto">
          <a:xfrm>
            <a:off x="6868182" y="4145183"/>
            <a:ext cx="130974" cy="155654"/>
          </a:xfrm>
          <a:custGeom>
            <a:avLst/>
            <a:gdLst>
              <a:gd name="T0" fmla="*/ 0 w 91"/>
              <a:gd name="T1" fmla="*/ 0 h 124"/>
              <a:gd name="T2" fmla="*/ 0 w 91"/>
              <a:gd name="T3" fmla="*/ 0 h 124"/>
              <a:gd name="T4" fmla="*/ 0 w 91"/>
              <a:gd name="T5" fmla="*/ 0 h 124"/>
              <a:gd name="T6" fmla="*/ 0 w 91"/>
              <a:gd name="T7" fmla="*/ 0 h 124"/>
              <a:gd name="T8" fmla="*/ 0 w 91"/>
              <a:gd name="T9" fmla="*/ 0 h 124"/>
              <a:gd name="T10" fmla="*/ 0 w 91"/>
              <a:gd name="T11" fmla="*/ 0 h 124"/>
              <a:gd name="T12" fmla="*/ 0 w 91"/>
              <a:gd name="T13" fmla="*/ 0 h 124"/>
              <a:gd name="T14" fmla="*/ 0 w 91"/>
              <a:gd name="T15" fmla="*/ 0 h 124"/>
              <a:gd name="T16" fmla="*/ 0 w 91"/>
              <a:gd name="T17" fmla="*/ 0 h 124"/>
              <a:gd name="T18" fmla="*/ 0 w 91"/>
              <a:gd name="T19" fmla="*/ 0 h 124"/>
              <a:gd name="T20" fmla="*/ 0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19" name="Freeform 692"/>
          <p:cNvSpPr>
            <a:spLocks/>
          </p:cNvSpPr>
          <p:nvPr/>
        </p:nvSpPr>
        <p:spPr bwMode="auto">
          <a:xfrm>
            <a:off x="6784229" y="3780891"/>
            <a:ext cx="235083" cy="407351"/>
          </a:xfrm>
          <a:custGeom>
            <a:avLst/>
            <a:gdLst>
              <a:gd name="T0" fmla="*/ 0 w 165"/>
              <a:gd name="T1" fmla="*/ 0 h 324"/>
              <a:gd name="T2" fmla="*/ 0 w 165"/>
              <a:gd name="T3" fmla="*/ 0 h 324"/>
              <a:gd name="T4" fmla="*/ 0 w 165"/>
              <a:gd name="T5" fmla="*/ 0 h 324"/>
              <a:gd name="T6" fmla="*/ 0 w 165"/>
              <a:gd name="T7" fmla="*/ 0 h 324"/>
              <a:gd name="T8" fmla="*/ 0 w 165"/>
              <a:gd name="T9" fmla="*/ 0 h 324"/>
              <a:gd name="T10" fmla="*/ 0 w 165"/>
              <a:gd name="T11" fmla="*/ 0 h 324"/>
              <a:gd name="T12" fmla="*/ 0 w 165"/>
              <a:gd name="T13" fmla="*/ 0 h 324"/>
              <a:gd name="T14" fmla="*/ 0 w 165"/>
              <a:gd name="T15" fmla="*/ 0 h 324"/>
              <a:gd name="T16" fmla="*/ 0 w 165"/>
              <a:gd name="T17" fmla="*/ 0 h 324"/>
              <a:gd name="T18" fmla="*/ 0 w 165"/>
              <a:gd name="T19" fmla="*/ 0 h 324"/>
              <a:gd name="T20" fmla="*/ 0 w 165"/>
              <a:gd name="T21" fmla="*/ 0 h 324"/>
              <a:gd name="T22" fmla="*/ 0 w 165"/>
              <a:gd name="T23" fmla="*/ 0 h 324"/>
              <a:gd name="T24" fmla="*/ 0 w 165"/>
              <a:gd name="T25" fmla="*/ 0 h 324"/>
              <a:gd name="T26" fmla="*/ 0 w 165"/>
              <a:gd name="T27" fmla="*/ 0 h 324"/>
              <a:gd name="T28" fmla="*/ 0 w 165"/>
              <a:gd name="T29" fmla="*/ 0 h 324"/>
              <a:gd name="T30" fmla="*/ 0 w 165"/>
              <a:gd name="T31" fmla="*/ 0 h 324"/>
              <a:gd name="T32" fmla="*/ 0 w 165"/>
              <a:gd name="T33" fmla="*/ 0 h 324"/>
              <a:gd name="T34" fmla="*/ 0 w 165"/>
              <a:gd name="T35" fmla="*/ 0 h 324"/>
              <a:gd name="T36" fmla="*/ 0 w 165"/>
              <a:gd name="T37" fmla="*/ 0 h 324"/>
              <a:gd name="T38" fmla="*/ 0 w 165"/>
              <a:gd name="T39" fmla="*/ 0 h 324"/>
              <a:gd name="T40" fmla="*/ 0 w 165"/>
              <a:gd name="T41" fmla="*/ 0 h 324"/>
              <a:gd name="T42" fmla="*/ 0 w 165"/>
              <a:gd name="T43" fmla="*/ 0 h 324"/>
              <a:gd name="T44" fmla="*/ 0 w 165"/>
              <a:gd name="T45" fmla="*/ 0 h 324"/>
              <a:gd name="T46" fmla="*/ 0 w 165"/>
              <a:gd name="T47" fmla="*/ 0 h 324"/>
              <a:gd name="T48" fmla="*/ 0 w 165"/>
              <a:gd name="T49" fmla="*/ 0 h 324"/>
              <a:gd name="T50" fmla="*/ 0 w 165"/>
              <a:gd name="T51" fmla="*/ 0 h 324"/>
              <a:gd name="T52" fmla="*/ 0 w 165"/>
              <a:gd name="T53" fmla="*/ 0 h 324"/>
              <a:gd name="T54" fmla="*/ 0 w 165"/>
              <a:gd name="T55" fmla="*/ 0 h 324"/>
              <a:gd name="T56" fmla="*/ 0 w 165"/>
              <a:gd name="T57" fmla="*/ 0 h 324"/>
              <a:gd name="T58" fmla="*/ 0 w 165"/>
              <a:gd name="T59" fmla="*/ 0 h 324"/>
              <a:gd name="T60" fmla="*/ 0 w 165"/>
              <a:gd name="T61" fmla="*/ 0 h 324"/>
              <a:gd name="T62" fmla="*/ 0 w 165"/>
              <a:gd name="T63" fmla="*/ 0 h 324"/>
              <a:gd name="T64" fmla="*/ 0 w 165"/>
              <a:gd name="T65" fmla="*/ 0 h 324"/>
              <a:gd name="T66" fmla="*/ 0 w 165"/>
              <a:gd name="T67" fmla="*/ 0 h 324"/>
              <a:gd name="T68" fmla="*/ 0 w 165"/>
              <a:gd name="T69" fmla="*/ 0 h 324"/>
              <a:gd name="T70" fmla="*/ 0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20" name="Freeform 693"/>
          <p:cNvSpPr>
            <a:spLocks/>
          </p:cNvSpPr>
          <p:nvPr/>
        </p:nvSpPr>
        <p:spPr bwMode="auto">
          <a:xfrm>
            <a:off x="7106627" y="4221354"/>
            <a:ext cx="258591" cy="251696"/>
          </a:xfrm>
          <a:custGeom>
            <a:avLst/>
            <a:gdLst>
              <a:gd name="T0" fmla="*/ 0 w 181"/>
              <a:gd name="T1" fmla="*/ 0 h 200"/>
              <a:gd name="T2" fmla="*/ 0 w 181"/>
              <a:gd name="T3" fmla="*/ 0 h 200"/>
              <a:gd name="T4" fmla="*/ 0 w 181"/>
              <a:gd name="T5" fmla="*/ 0 h 200"/>
              <a:gd name="T6" fmla="*/ 0 w 181"/>
              <a:gd name="T7" fmla="*/ 0 h 200"/>
              <a:gd name="T8" fmla="*/ 0 w 181"/>
              <a:gd name="T9" fmla="*/ 0 h 200"/>
              <a:gd name="T10" fmla="*/ 0 w 181"/>
              <a:gd name="T11" fmla="*/ 0 h 200"/>
              <a:gd name="T12" fmla="*/ 0 w 181"/>
              <a:gd name="T13" fmla="*/ 0 h 200"/>
              <a:gd name="T14" fmla="*/ 0 w 181"/>
              <a:gd name="T15" fmla="*/ 0 h 200"/>
              <a:gd name="T16" fmla="*/ 0 w 181"/>
              <a:gd name="T17" fmla="*/ 0 h 200"/>
              <a:gd name="T18" fmla="*/ 0 w 181"/>
              <a:gd name="T19" fmla="*/ 0 h 200"/>
              <a:gd name="T20" fmla="*/ 0 w 181"/>
              <a:gd name="T21" fmla="*/ 0 h 200"/>
              <a:gd name="T22" fmla="*/ 0 w 181"/>
              <a:gd name="T23" fmla="*/ 0 h 200"/>
              <a:gd name="T24" fmla="*/ 0 w 181"/>
              <a:gd name="T25" fmla="*/ 0 h 200"/>
              <a:gd name="T26" fmla="*/ 0 w 181"/>
              <a:gd name="T27" fmla="*/ 0 h 200"/>
              <a:gd name="T28" fmla="*/ 0 w 181"/>
              <a:gd name="T29" fmla="*/ 0 h 200"/>
              <a:gd name="T30" fmla="*/ 0 w 181"/>
              <a:gd name="T31" fmla="*/ 0 h 200"/>
              <a:gd name="T32" fmla="*/ 0 w 181"/>
              <a:gd name="T33" fmla="*/ 0 h 200"/>
              <a:gd name="T34" fmla="*/ 0 w 181"/>
              <a:gd name="T35" fmla="*/ 0 h 200"/>
              <a:gd name="T36" fmla="*/ 0 w 181"/>
              <a:gd name="T37" fmla="*/ 0 h 200"/>
              <a:gd name="T38" fmla="*/ 0 w 181"/>
              <a:gd name="T39" fmla="*/ 0 h 200"/>
              <a:gd name="T40" fmla="*/ 0 w 181"/>
              <a:gd name="T41" fmla="*/ 0 h 200"/>
              <a:gd name="T42" fmla="*/ 0 w 181"/>
              <a:gd name="T43" fmla="*/ 0 h 200"/>
              <a:gd name="T44" fmla="*/ 0 w 181"/>
              <a:gd name="T45" fmla="*/ 0 h 200"/>
              <a:gd name="T46" fmla="*/ 0 w 181"/>
              <a:gd name="T47" fmla="*/ 0 h 200"/>
              <a:gd name="T48" fmla="*/ 0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21" name="Freeform 694"/>
          <p:cNvSpPr>
            <a:spLocks/>
          </p:cNvSpPr>
          <p:nvPr/>
        </p:nvSpPr>
        <p:spPr bwMode="auto">
          <a:xfrm>
            <a:off x="6784227" y="4181622"/>
            <a:ext cx="258591" cy="311309"/>
          </a:xfrm>
          <a:custGeom>
            <a:avLst/>
            <a:gdLst>
              <a:gd name="T0" fmla="*/ 0 w 179"/>
              <a:gd name="T1" fmla="*/ 0 h 247"/>
              <a:gd name="T2" fmla="*/ 0 w 179"/>
              <a:gd name="T3" fmla="*/ 0 h 247"/>
              <a:gd name="T4" fmla="*/ 0 w 179"/>
              <a:gd name="T5" fmla="*/ 0 h 247"/>
              <a:gd name="T6" fmla="*/ 0 w 179"/>
              <a:gd name="T7" fmla="*/ 0 h 247"/>
              <a:gd name="T8" fmla="*/ 0 w 179"/>
              <a:gd name="T9" fmla="*/ 0 h 247"/>
              <a:gd name="T10" fmla="*/ 0 w 179"/>
              <a:gd name="T11" fmla="*/ 0 h 247"/>
              <a:gd name="T12" fmla="*/ 0 w 179"/>
              <a:gd name="T13" fmla="*/ 0 h 247"/>
              <a:gd name="T14" fmla="*/ 0 w 179"/>
              <a:gd name="T15" fmla="*/ 0 h 247"/>
              <a:gd name="T16" fmla="*/ 0 w 179"/>
              <a:gd name="T17" fmla="*/ 0 h 247"/>
              <a:gd name="T18" fmla="*/ 0 w 179"/>
              <a:gd name="T19" fmla="*/ 0 h 247"/>
              <a:gd name="T20" fmla="*/ 0 w 179"/>
              <a:gd name="T21" fmla="*/ 0 h 247"/>
              <a:gd name="T22" fmla="*/ 0 w 179"/>
              <a:gd name="T23" fmla="*/ 0 h 247"/>
              <a:gd name="T24" fmla="*/ 0 w 179"/>
              <a:gd name="T25" fmla="*/ 0 h 247"/>
              <a:gd name="T26" fmla="*/ 0 w 179"/>
              <a:gd name="T27" fmla="*/ 0 h 247"/>
              <a:gd name="T28" fmla="*/ 0 w 179"/>
              <a:gd name="T29" fmla="*/ 0 h 247"/>
              <a:gd name="T30" fmla="*/ 0 w 179"/>
              <a:gd name="T31" fmla="*/ 0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22" name="Freeform 695"/>
          <p:cNvSpPr>
            <a:spLocks/>
          </p:cNvSpPr>
          <p:nvPr/>
        </p:nvSpPr>
        <p:spPr bwMode="auto">
          <a:xfrm>
            <a:off x="7707762" y="4357137"/>
            <a:ext cx="258591" cy="251696"/>
          </a:xfrm>
          <a:custGeom>
            <a:avLst/>
            <a:gdLst>
              <a:gd name="T0" fmla="*/ 0 w 180"/>
              <a:gd name="T1" fmla="*/ 0 h 201"/>
              <a:gd name="T2" fmla="*/ 0 w 180"/>
              <a:gd name="T3" fmla="*/ 0 h 201"/>
              <a:gd name="T4" fmla="*/ 0 w 180"/>
              <a:gd name="T5" fmla="*/ 0 h 201"/>
              <a:gd name="T6" fmla="*/ 0 w 180"/>
              <a:gd name="T7" fmla="*/ 0 h 201"/>
              <a:gd name="T8" fmla="*/ 0 w 180"/>
              <a:gd name="T9" fmla="*/ 0 h 201"/>
              <a:gd name="T10" fmla="*/ 0 w 180"/>
              <a:gd name="T11" fmla="*/ 0 h 201"/>
              <a:gd name="T12" fmla="*/ 0 w 180"/>
              <a:gd name="T13" fmla="*/ 0 h 201"/>
              <a:gd name="T14" fmla="*/ 0 w 180"/>
              <a:gd name="T15" fmla="*/ 0 h 201"/>
              <a:gd name="T16" fmla="*/ 0 w 180"/>
              <a:gd name="T17" fmla="*/ 0 h 201"/>
              <a:gd name="T18" fmla="*/ 0 w 180"/>
              <a:gd name="T19" fmla="*/ 0 h 201"/>
              <a:gd name="T20" fmla="*/ 0 w 180"/>
              <a:gd name="T21" fmla="*/ 0 h 201"/>
              <a:gd name="T22" fmla="*/ 0 w 180"/>
              <a:gd name="T23" fmla="*/ 0 h 201"/>
              <a:gd name="T24" fmla="*/ 0 w 180"/>
              <a:gd name="T25" fmla="*/ 0 h 201"/>
              <a:gd name="T26" fmla="*/ 0 w 180"/>
              <a:gd name="T27" fmla="*/ 0 h 201"/>
              <a:gd name="T28" fmla="*/ 0 w 180"/>
              <a:gd name="T29" fmla="*/ 0 h 201"/>
              <a:gd name="T30" fmla="*/ 0 w 180"/>
              <a:gd name="T31" fmla="*/ 0 h 201"/>
              <a:gd name="T32" fmla="*/ 0 w 180"/>
              <a:gd name="T33" fmla="*/ 0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23" name="Freeform 696"/>
          <p:cNvSpPr>
            <a:spLocks/>
          </p:cNvSpPr>
          <p:nvPr/>
        </p:nvSpPr>
        <p:spPr bwMode="auto">
          <a:xfrm>
            <a:off x="7385364" y="4300837"/>
            <a:ext cx="154482" cy="192084"/>
          </a:xfrm>
          <a:custGeom>
            <a:avLst/>
            <a:gdLst>
              <a:gd name="T0" fmla="*/ 0 w 106"/>
              <a:gd name="T1" fmla="*/ 0 h 155"/>
              <a:gd name="T2" fmla="*/ 0 w 106"/>
              <a:gd name="T3" fmla="*/ 0 h 155"/>
              <a:gd name="T4" fmla="*/ 0 w 106"/>
              <a:gd name="T5" fmla="*/ 0 h 155"/>
              <a:gd name="T6" fmla="*/ 0 w 106"/>
              <a:gd name="T7" fmla="*/ 0 h 155"/>
              <a:gd name="T8" fmla="*/ 0 w 106"/>
              <a:gd name="T9" fmla="*/ 0 h 155"/>
              <a:gd name="T10" fmla="*/ 0 w 106"/>
              <a:gd name="T11" fmla="*/ 0 h 155"/>
              <a:gd name="T12" fmla="*/ 0 w 106"/>
              <a:gd name="T13" fmla="*/ 0 h 155"/>
              <a:gd name="T14" fmla="*/ 0 w 106"/>
              <a:gd name="T15" fmla="*/ 0 h 155"/>
              <a:gd name="T16" fmla="*/ 0 w 106"/>
              <a:gd name="T17" fmla="*/ 0 h 155"/>
              <a:gd name="T18" fmla="*/ 0 w 106"/>
              <a:gd name="T19" fmla="*/ 0 h 155"/>
              <a:gd name="T20" fmla="*/ 0 w 106"/>
              <a:gd name="T21" fmla="*/ 0 h 155"/>
              <a:gd name="T22" fmla="*/ 0 w 106"/>
              <a:gd name="T23" fmla="*/ 0 h 155"/>
              <a:gd name="T24" fmla="*/ 0 w 106"/>
              <a:gd name="T25" fmla="*/ 0 h 155"/>
              <a:gd name="T26" fmla="*/ 0 w 106"/>
              <a:gd name="T27" fmla="*/ 0 h 155"/>
              <a:gd name="T28" fmla="*/ 0 w 106"/>
              <a:gd name="T29" fmla="*/ 0 h 155"/>
              <a:gd name="T30" fmla="*/ 0 w 106"/>
              <a:gd name="T31" fmla="*/ 0 h 155"/>
              <a:gd name="T32" fmla="*/ 0 w 106"/>
              <a:gd name="T33" fmla="*/ 0 h 155"/>
              <a:gd name="T34" fmla="*/ 0 w 106"/>
              <a:gd name="T35" fmla="*/ 0 h 155"/>
              <a:gd name="T36" fmla="*/ 0 w 106"/>
              <a:gd name="T37" fmla="*/ 0 h 155"/>
              <a:gd name="T38" fmla="*/ 0 w 106"/>
              <a:gd name="T39" fmla="*/ 0 h 155"/>
              <a:gd name="T40" fmla="*/ 0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24" name="Freeform 697"/>
          <p:cNvSpPr>
            <a:spLocks/>
          </p:cNvSpPr>
          <p:nvPr/>
        </p:nvSpPr>
        <p:spPr bwMode="auto">
          <a:xfrm>
            <a:off x="7039461" y="4492921"/>
            <a:ext cx="218291" cy="96042"/>
          </a:xfrm>
          <a:custGeom>
            <a:avLst/>
            <a:gdLst>
              <a:gd name="T0" fmla="*/ 0 w 152"/>
              <a:gd name="T1" fmla="*/ 0 h 77"/>
              <a:gd name="T2" fmla="*/ 0 w 152"/>
              <a:gd name="T3" fmla="*/ 0 h 77"/>
              <a:gd name="T4" fmla="*/ 0 w 152"/>
              <a:gd name="T5" fmla="*/ 0 h 77"/>
              <a:gd name="T6" fmla="*/ 0 w 152"/>
              <a:gd name="T7" fmla="*/ 0 h 77"/>
              <a:gd name="T8" fmla="*/ 0 w 152"/>
              <a:gd name="T9" fmla="*/ 0 h 77"/>
              <a:gd name="T10" fmla="*/ 0 w 152"/>
              <a:gd name="T11" fmla="*/ 0 h 77"/>
              <a:gd name="T12" fmla="*/ 0 w 152"/>
              <a:gd name="T13" fmla="*/ 0 h 77"/>
              <a:gd name="T14" fmla="*/ 0 w 152"/>
              <a:gd name="T15" fmla="*/ 0 h 77"/>
              <a:gd name="T16" fmla="*/ 0 w 152"/>
              <a:gd name="T17" fmla="*/ 0 h 77"/>
              <a:gd name="T18" fmla="*/ 0 w 152"/>
              <a:gd name="T19" fmla="*/ 0 h 77"/>
              <a:gd name="T20" fmla="*/ 0 w 152"/>
              <a:gd name="T21" fmla="*/ 0 h 77"/>
              <a:gd name="T22" fmla="*/ 0 w 152"/>
              <a:gd name="T23" fmla="*/ 0 h 77"/>
              <a:gd name="T24" fmla="*/ 0 w 152"/>
              <a:gd name="T25" fmla="*/ 0 h 77"/>
              <a:gd name="T26" fmla="*/ 0 w 152"/>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25" name="Freeform 698"/>
          <p:cNvSpPr>
            <a:spLocks/>
          </p:cNvSpPr>
          <p:nvPr/>
        </p:nvSpPr>
        <p:spPr bwMode="auto">
          <a:xfrm>
            <a:off x="7576793" y="4261095"/>
            <a:ext cx="67167" cy="96042"/>
          </a:xfrm>
          <a:custGeom>
            <a:avLst/>
            <a:gdLst>
              <a:gd name="T0" fmla="*/ 0 w 45"/>
              <a:gd name="T1" fmla="*/ 0 h 77"/>
              <a:gd name="T2" fmla="*/ 0 w 45"/>
              <a:gd name="T3" fmla="*/ 0 h 77"/>
              <a:gd name="T4" fmla="*/ 0 w 45"/>
              <a:gd name="T5" fmla="*/ 0 h 77"/>
              <a:gd name="T6" fmla="*/ 0 w 45"/>
              <a:gd name="T7" fmla="*/ 0 h 77"/>
              <a:gd name="T8" fmla="*/ 0 w 45"/>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26" name="Freeform 699"/>
          <p:cNvSpPr>
            <a:spLocks/>
          </p:cNvSpPr>
          <p:nvPr/>
        </p:nvSpPr>
        <p:spPr bwMode="auto">
          <a:xfrm>
            <a:off x="7408874" y="4565790"/>
            <a:ext cx="63808" cy="23183"/>
          </a:xfrm>
          <a:custGeom>
            <a:avLst/>
            <a:gdLst>
              <a:gd name="T0" fmla="*/ 0 w 45"/>
              <a:gd name="T1" fmla="*/ 0 h 17"/>
              <a:gd name="T2" fmla="*/ 0 w 45"/>
              <a:gd name="T3" fmla="*/ 0 h 17"/>
              <a:gd name="T4" fmla="*/ 0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27" name="Freeform 700"/>
          <p:cNvSpPr>
            <a:spLocks/>
          </p:cNvSpPr>
          <p:nvPr/>
        </p:nvSpPr>
        <p:spPr bwMode="auto">
          <a:xfrm>
            <a:off x="7496188" y="4585661"/>
            <a:ext cx="83958" cy="43053"/>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28" name="Freeform 701"/>
          <p:cNvSpPr>
            <a:spLocks/>
          </p:cNvSpPr>
          <p:nvPr/>
        </p:nvSpPr>
        <p:spPr bwMode="auto">
          <a:xfrm>
            <a:off x="7600301" y="4413438"/>
            <a:ext cx="87317" cy="39742"/>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29" name="Freeform 702"/>
          <p:cNvSpPr>
            <a:spLocks/>
          </p:cNvSpPr>
          <p:nvPr/>
        </p:nvSpPr>
        <p:spPr bwMode="auto">
          <a:xfrm>
            <a:off x="7298052" y="4552533"/>
            <a:ext cx="67167" cy="36430"/>
          </a:xfrm>
          <a:custGeom>
            <a:avLst/>
            <a:gdLst>
              <a:gd name="T0" fmla="*/ 0 w 46"/>
              <a:gd name="T1" fmla="*/ 0 h 31"/>
              <a:gd name="T2" fmla="*/ 0 w 46"/>
              <a:gd name="T3" fmla="*/ 0 h 31"/>
              <a:gd name="T4" fmla="*/ 0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30" name="Freeform 703"/>
          <p:cNvSpPr>
            <a:spLocks/>
          </p:cNvSpPr>
          <p:nvPr/>
        </p:nvSpPr>
        <p:spPr bwMode="auto">
          <a:xfrm>
            <a:off x="7385364" y="4605532"/>
            <a:ext cx="43658" cy="23183"/>
          </a:xfrm>
          <a:custGeom>
            <a:avLst/>
            <a:gdLst>
              <a:gd name="T0" fmla="*/ 0 w 32"/>
              <a:gd name="T1" fmla="*/ 0 h 17"/>
              <a:gd name="T2" fmla="*/ 0 w 32"/>
              <a:gd name="T3" fmla="*/ 0 h 17"/>
              <a:gd name="T4" fmla="*/ 0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31" name="Freeform 704"/>
          <p:cNvSpPr>
            <a:spLocks/>
          </p:cNvSpPr>
          <p:nvPr/>
        </p:nvSpPr>
        <p:spPr bwMode="auto">
          <a:xfrm>
            <a:off x="7858892" y="4552533"/>
            <a:ext cx="47017" cy="36430"/>
          </a:xfrm>
          <a:custGeom>
            <a:avLst/>
            <a:gdLst>
              <a:gd name="T0" fmla="*/ 0 w 32"/>
              <a:gd name="T1" fmla="*/ 0 h 31"/>
              <a:gd name="T2" fmla="*/ 0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32" name="Freeform 705"/>
          <p:cNvSpPr>
            <a:spLocks/>
          </p:cNvSpPr>
          <p:nvPr/>
        </p:nvSpPr>
        <p:spPr bwMode="auto">
          <a:xfrm>
            <a:off x="7536490" y="4433319"/>
            <a:ext cx="43658" cy="23183"/>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33" name="Line 706"/>
          <p:cNvSpPr>
            <a:spLocks noChangeShapeType="1"/>
          </p:cNvSpPr>
          <p:nvPr/>
        </p:nvSpPr>
        <p:spPr bwMode="auto">
          <a:xfrm>
            <a:off x="7039456" y="4377008"/>
            <a:ext cx="23508" cy="3643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34" name="Oval 707"/>
          <p:cNvSpPr>
            <a:spLocks noChangeArrowheads="1"/>
          </p:cNvSpPr>
          <p:nvPr/>
        </p:nvSpPr>
        <p:spPr bwMode="auto">
          <a:xfrm>
            <a:off x="6955498" y="4261105"/>
            <a:ext cx="20150"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35" name="Oval 708"/>
          <p:cNvSpPr>
            <a:spLocks noChangeArrowheads="1"/>
          </p:cNvSpPr>
          <p:nvPr/>
        </p:nvSpPr>
        <p:spPr bwMode="auto">
          <a:xfrm>
            <a:off x="7257748" y="4181613"/>
            <a:ext cx="20150"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36" name="Oval 709"/>
          <p:cNvSpPr>
            <a:spLocks noChangeArrowheads="1"/>
          </p:cNvSpPr>
          <p:nvPr/>
        </p:nvSpPr>
        <p:spPr bwMode="auto">
          <a:xfrm>
            <a:off x="6203235" y="4201493"/>
            <a:ext cx="20150"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37" name="Freeform 710"/>
          <p:cNvSpPr>
            <a:spLocks/>
          </p:cNvSpPr>
          <p:nvPr/>
        </p:nvSpPr>
        <p:spPr bwMode="auto">
          <a:xfrm>
            <a:off x="7385369" y="3780886"/>
            <a:ext cx="110825" cy="175525"/>
          </a:xfrm>
          <a:custGeom>
            <a:avLst/>
            <a:gdLst>
              <a:gd name="T0" fmla="*/ 0 w 77"/>
              <a:gd name="T1" fmla="*/ 0 h 140"/>
              <a:gd name="T2" fmla="*/ 0 w 77"/>
              <a:gd name="T3" fmla="*/ 0 h 140"/>
              <a:gd name="T4" fmla="*/ 0 w 77"/>
              <a:gd name="T5" fmla="*/ 0 h 140"/>
              <a:gd name="T6" fmla="*/ 0 w 77"/>
              <a:gd name="T7" fmla="*/ 0 h 140"/>
              <a:gd name="T8" fmla="*/ 0 w 77"/>
              <a:gd name="T9" fmla="*/ 0 h 140"/>
              <a:gd name="T10" fmla="*/ 0 w 77"/>
              <a:gd name="T11" fmla="*/ 0 h 140"/>
              <a:gd name="T12" fmla="*/ 0 w 77"/>
              <a:gd name="T13" fmla="*/ 0 h 140"/>
              <a:gd name="T14" fmla="*/ 0 w 77"/>
              <a:gd name="T15" fmla="*/ 0 h 140"/>
              <a:gd name="T16" fmla="*/ 0 w 77"/>
              <a:gd name="T17" fmla="*/ 0 h 140"/>
              <a:gd name="T18" fmla="*/ 0 w 77"/>
              <a:gd name="T19" fmla="*/ 0 h 140"/>
              <a:gd name="T20" fmla="*/ 0 w 77"/>
              <a:gd name="T21" fmla="*/ 0 h 140"/>
              <a:gd name="T22" fmla="*/ 0 w 77"/>
              <a:gd name="T23" fmla="*/ 0 h 140"/>
              <a:gd name="T24" fmla="*/ 0 w 77"/>
              <a:gd name="T25" fmla="*/ 0 h 140"/>
              <a:gd name="T26" fmla="*/ 0 w 77"/>
              <a:gd name="T27" fmla="*/ 0 h 140"/>
              <a:gd name="T28" fmla="*/ 0 w 77"/>
              <a:gd name="T29" fmla="*/ 0 h 140"/>
              <a:gd name="T30" fmla="*/ 0 w 77"/>
              <a:gd name="T31" fmla="*/ 0 h 140"/>
              <a:gd name="T32" fmla="*/ 0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38" name="Freeform 711"/>
          <p:cNvSpPr>
            <a:spLocks/>
          </p:cNvSpPr>
          <p:nvPr/>
        </p:nvSpPr>
        <p:spPr bwMode="auto">
          <a:xfrm>
            <a:off x="7449172" y="4049140"/>
            <a:ext cx="130974" cy="99354"/>
          </a:xfrm>
          <a:custGeom>
            <a:avLst/>
            <a:gdLst>
              <a:gd name="T0" fmla="*/ 0 w 91"/>
              <a:gd name="T1" fmla="*/ 0 h 77"/>
              <a:gd name="T2" fmla="*/ 0 w 91"/>
              <a:gd name="T3" fmla="*/ 0 h 77"/>
              <a:gd name="T4" fmla="*/ 0 w 91"/>
              <a:gd name="T5" fmla="*/ 0 h 77"/>
              <a:gd name="T6" fmla="*/ 0 w 91"/>
              <a:gd name="T7" fmla="*/ 0 h 77"/>
              <a:gd name="T8" fmla="*/ 0 w 91"/>
              <a:gd name="T9" fmla="*/ 0 h 77"/>
              <a:gd name="T10" fmla="*/ 0 w 91"/>
              <a:gd name="T11" fmla="*/ 0 h 77"/>
              <a:gd name="T12" fmla="*/ 0 w 91"/>
              <a:gd name="T13" fmla="*/ 0 h 77"/>
              <a:gd name="T14" fmla="*/ 0 w 91"/>
              <a:gd name="T15" fmla="*/ 0 h 77"/>
              <a:gd name="T16" fmla="*/ 0 w 91"/>
              <a:gd name="T17" fmla="*/ 0 h 77"/>
              <a:gd name="T18" fmla="*/ 0 w 91"/>
              <a:gd name="T19" fmla="*/ 0 h 77"/>
              <a:gd name="T20" fmla="*/ 0 w 91"/>
              <a:gd name="T21" fmla="*/ 0 h 77"/>
              <a:gd name="T22" fmla="*/ 0 w 91"/>
              <a:gd name="T23" fmla="*/ 0 h 77"/>
              <a:gd name="T24" fmla="*/ 0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39" name="Freeform 712"/>
          <p:cNvSpPr>
            <a:spLocks/>
          </p:cNvSpPr>
          <p:nvPr/>
        </p:nvSpPr>
        <p:spPr bwMode="auto">
          <a:xfrm>
            <a:off x="7341705" y="4012711"/>
            <a:ext cx="43658" cy="96042"/>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40" name="Freeform 713"/>
          <p:cNvSpPr>
            <a:spLocks/>
          </p:cNvSpPr>
          <p:nvPr/>
        </p:nvSpPr>
        <p:spPr bwMode="auto">
          <a:xfrm>
            <a:off x="7469321" y="4032585"/>
            <a:ext cx="26866" cy="19871"/>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41" name="Freeform 714"/>
          <p:cNvSpPr>
            <a:spLocks/>
          </p:cNvSpPr>
          <p:nvPr/>
        </p:nvSpPr>
        <p:spPr bwMode="auto">
          <a:xfrm>
            <a:off x="7516338" y="3972969"/>
            <a:ext cx="23508" cy="19871"/>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42" name="Freeform 715"/>
          <p:cNvSpPr>
            <a:spLocks/>
          </p:cNvSpPr>
          <p:nvPr/>
        </p:nvSpPr>
        <p:spPr bwMode="auto">
          <a:xfrm>
            <a:off x="7449172" y="3992840"/>
            <a:ext cx="23508" cy="39742"/>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43" name="Line 716"/>
          <p:cNvSpPr>
            <a:spLocks noChangeShapeType="1"/>
          </p:cNvSpPr>
          <p:nvPr/>
        </p:nvSpPr>
        <p:spPr bwMode="auto">
          <a:xfrm flipH="1">
            <a:off x="7496188" y="4032581"/>
            <a:ext cx="2015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44" name="Line 717"/>
          <p:cNvSpPr>
            <a:spLocks noChangeShapeType="1"/>
          </p:cNvSpPr>
          <p:nvPr/>
        </p:nvSpPr>
        <p:spPr bwMode="auto">
          <a:xfrm>
            <a:off x="7429022" y="3953102"/>
            <a:ext cx="0" cy="19871"/>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45" name="Oval 718"/>
          <p:cNvSpPr>
            <a:spLocks noChangeArrowheads="1"/>
          </p:cNvSpPr>
          <p:nvPr/>
        </p:nvSpPr>
        <p:spPr bwMode="auto">
          <a:xfrm>
            <a:off x="7687612" y="4069011"/>
            <a:ext cx="20150"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46" name="Oval 719"/>
          <p:cNvSpPr>
            <a:spLocks noChangeArrowheads="1"/>
          </p:cNvSpPr>
          <p:nvPr/>
        </p:nvSpPr>
        <p:spPr bwMode="auto">
          <a:xfrm>
            <a:off x="7771571" y="3701410"/>
            <a:ext cx="20150"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47" name="Oval 720"/>
          <p:cNvSpPr>
            <a:spLocks noChangeArrowheads="1"/>
          </p:cNvSpPr>
          <p:nvPr/>
        </p:nvSpPr>
        <p:spPr bwMode="auto">
          <a:xfrm>
            <a:off x="7882396" y="3800761"/>
            <a:ext cx="0" cy="16559"/>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48" name="Freeform 721"/>
          <p:cNvSpPr>
            <a:spLocks/>
          </p:cNvSpPr>
          <p:nvPr/>
        </p:nvSpPr>
        <p:spPr bwMode="auto">
          <a:xfrm>
            <a:off x="7146924" y="4665134"/>
            <a:ext cx="1014213" cy="907432"/>
          </a:xfrm>
          <a:custGeom>
            <a:avLst/>
            <a:gdLst>
              <a:gd name="T0" fmla="*/ 0 w 702"/>
              <a:gd name="T1" fmla="*/ 0 h 724"/>
              <a:gd name="T2" fmla="*/ 0 w 702"/>
              <a:gd name="T3" fmla="*/ 0 h 724"/>
              <a:gd name="T4" fmla="*/ 0 w 702"/>
              <a:gd name="T5" fmla="*/ 0 h 724"/>
              <a:gd name="T6" fmla="*/ 0 w 702"/>
              <a:gd name="T7" fmla="*/ 0 h 724"/>
              <a:gd name="T8" fmla="*/ 0 w 702"/>
              <a:gd name="T9" fmla="*/ 0 h 724"/>
              <a:gd name="T10" fmla="*/ 0 w 702"/>
              <a:gd name="T11" fmla="*/ 0 h 724"/>
              <a:gd name="T12" fmla="*/ 0 w 702"/>
              <a:gd name="T13" fmla="*/ 0 h 724"/>
              <a:gd name="T14" fmla="*/ 0 w 702"/>
              <a:gd name="T15" fmla="*/ 0 h 724"/>
              <a:gd name="T16" fmla="*/ 0 w 702"/>
              <a:gd name="T17" fmla="*/ 0 h 724"/>
              <a:gd name="T18" fmla="*/ 0 w 702"/>
              <a:gd name="T19" fmla="*/ 0 h 724"/>
              <a:gd name="T20" fmla="*/ 0 w 702"/>
              <a:gd name="T21" fmla="*/ 0 h 724"/>
              <a:gd name="T22" fmla="*/ 0 w 702"/>
              <a:gd name="T23" fmla="*/ 0 h 724"/>
              <a:gd name="T24" fmla="*/ 0 w 702"/>
              <a:gd name="T25" fmla="*/ 0 h 724"/>
              <a:gd name="T26" fmla="*/ 0 w 702"/>
              <a:gd name="T27" fmla="*/ 0 h 724"/>
              <a:gd name="T28" fmla="*/ 0 w 702"/>
              <a:gd name="T29" fmla="*/ 0 h 724"/>
              <a:gd name="T30" fmla="*/ 0 w 702"/>
              <a:gd name="T31" fmla="*/ 0 h 724"/>
              <a:gd name="T32" fmla="*/ 0 w 702"/>
              <a:gd name="T33" fmla="*/ 0 h 724"/>
              <a:gd name="T34" fmla="*/ 0 w 702"/>
              <a:gd name="T35" fmla="*/ 0 h 724"/>
              <a:gd name="T36" fmla="*/ 0 w 702"/>
              <a:gd name="T37" fmla="*/ 0 h 724"/>
              <a:gd name="T38" fmla="*/ 0 w 702"/>
              <a:gd name="T39" fmla="*/ 0 h 724"/>
              <a:gd name="T40" fmla="*/ 0 w 702"/>
              <a:gd name="T41" fmla="*/ 0 h 724"/>
              <a:gd name="T42" fmla="*/ 0 w 702"/>
              <a:gd name="T43" fmla="*/ 0 h 724"/>
              <a:gd name="T44" fmla="*/ 0 w 702"/>
              <a:gd name="T45" fmla="*/ 0 h 724"/>
              <a:gd name="T46" fmla="*/ 0 w 702"/>
              <a:gd name="T47" fmla="*/ 0 h 724"/>
              <a:gd name="T48" fmla="*/ 0 w 702"/>
              <a:gd name="T49" fmla="*/ 0 h 724"/>
              <a:gd name="T50" fmla="*/ 0 w 702"/>
              <a:gd name="T51" fmla="*/ 0 h 724"/>
              <a:gd name="T52" fmla="*/ 0 w 702"/>
              <a:gd name="T53" fmla="*/ 0 h 724"/>
              <a:gd name="T54" fmla="*/ 0 w 702"/>
              <a:gd name="T55" fmla="*/ 0 h 724"/>
              <a:gd name="T56" fmla="*/ 0 w 702"/>
              <a:gd name="T57" fmla="*/ 0 h 724"/>
              <a:gd name="T58" fmla="*/ 0 w 702"/>
              <a:gd name="T59" fmla="*/ 0 h 724"/>
              <a:gd name="T60" fmla="*/ 0 w 702"/>
              <a:gd name="T61" fmla="*/ 0 h 724"/>
              <a:gd name="T62" fmla="*/ 0 w 702"/>
              <a:gd name="T63" fmla="*/ 0 h 724"/>
              <a:gd name="T64" fmla="*/ 0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49" name="Freeform 722"/>
          <p:cNvSpPr>
            <a:spLocks/>
          </p:cNvSpPr>
          <p:nvPr/>
        </p:nvSpPr>
        <p:spPr bwMode="auto">
          <a:xfrm>
            <a:off x="7771576" y="5648737"/>
            <a:ext cx="87317" cy="96042"/>
          </a:xfrm>
          <a:custGeom>
            <a:avLst/>
            <a:gdLst>
              <a:gd name="T0" fmla="*/ 0 w 60"/>
              <a:gd name="T1" fmla="*/ 0 h 78"/>
              <a:gd name="T2" fmla="*/ 0 w 60"/>
              <a:gd name="T3" fmla="*/ 0 h 78"/>
              <a:gd name="T4" fmla="*/ 0 w 60"/>
              <a:gd name="T5" fmla="*/ 0 h 78"/>
              <a:gd name="T6" fmla="*/ 0 w 60"/>
              <a:gd name="T7" fmla="*/ 0 h 78"/>
              <a:gd name="T8" fmla="*/ 0 w 60"/>
              <a:gd name="T9" fmla="*/ 0 h 78"/>
              <a:gd name="T10" fmla="*/ 0 w 60"/>
              <a:gd name="T11" fmla="*/ 0 h 78"/>
              <a:gd name="T12" fmla="*/ 0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50" name="Freeform 723"/>
          <p:cNvSpPr>
            <a:spLocks/>
          </p:cNvSpPr>
          <p:nvPr/>
        </p:nvSpPr>
        <p:spPr bwMode="auto">
          <a:xfrm>
            <a:off x="8224946" y="5761348"/>
            <a:ext cx="258591" cy="215267"/>
          </a:xfrm>
          <a:custGeom>
            <a:avLst/>
            <a:gdLst>
              <a:gd name="T0" fmla="*/ 0 w 181"/>
              <a:gd name="T1" fmla="*/ 0 h 170"/>
              <a:gd name="T2" fmla="*/ 0 w 181"/>
              <a:gd name="T3" fmla="*/ 0 h 170"/>
              <a:gd name="T4" fmla="*/ 0 w 181"/>
              <a:gd name="T5" fmla="*/ 0 h 170"/>
              <a:gd name="T6" fmla="*/ 0 w 181"/>
              <a:gd name="T7" fmla="*/ 0 h 170"/>
              <a:gd name="T8" fmla="*/ 0 w 181"/>
              <a:gd name="T9" fmla="*/ 0 h 170"/>
              <a:gd name="T10" fmla="*/ 0 w 181"/>
              <a:gd name="T11" fmla="*/ 0 h 170"/>
              <a:gd name="T12" fmla="*/ 0 w 181"/>
              <a:gd name="T13" fmla="*/ 0 h 170"/>
              <a:gd name="T14" fmla="*/ 0 w 181"/>
              <a:gd name="T15" fmla="*/ 0 h 170"/>
              <a:gd name="T16" fmla="*/ 0 w 181"/>
              <a:gd name="T17" fmla="*/ 0 h 170"/>
              <a:gd name="T18" fmla="*/ 0 w 181"/>
              <a:gd name="T19" fmla="*/ 0 h 170"/>
              <a:gd name="T20" fmla="*/ 0 w 181"/>
              <a:gd name="T21" fmla="*/ 0 h 170"/>
              <a:gd name="T22" fmla="*/ 0 w 181"/>
              <a:gd name="T23" fmla="*/ 0 h 170"/>
              <a:gd name="T24" fmla="*/ 0 w 181"/>
              <a:gd name="T25" fmla="*/ 0 h 170"/>
              <a:gd name="T26" fmla="*/ 0 w 181"/>
              <a:gd name="T27" fmla="*/ 0 h 170"/>
              <a:gd name="T28" fmla="*/ 0 w 181"/>
              <a:gd name="T29" fmla="*/ 0 h 170"/>
              <a:gd name="T30" fmla="*/ 0 w 181"/>
              <a:gd name="T31" fmla="*/ 0 h 170"/>
              <a:gd name="T32" fmla="*/ 0 w 181"/>
              <a:gd name="T33" fmla="*/ 0 h 170"/>
              <a:gd name="T34" fmla="*/ 0 w 181"/>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51" name="Freeform 724"/>
          <p:cNvSpPr>
            <a:spLocks/>
          </p:cNvSpPr>
          <p:nvPr/>
        </p:nvSpPr>
        <p:spPr bwMode="auto">
          <a:xfrm>
            <a:off x="8503685" y="5529523"/>
            <a:ext cx="154482" cy="274879"/>
          </a:xfrm>
          <a:custGeom>
            <a:avLst/>
            <a:gdLst>
              <a:gd name="T0" fmla="*/ 0 w 106"/>
              <a:gd name="T1" fmla="*/ 0 h 217"/>
              <a:gd name="T2" fmla="*/ 0 w 106"/>
              <a:gd name="T3" fmla="*/ 0 h 217"/>
              <a:gd name="T4" fmla="*/ 0 w 106"/>
              <a:gd name="T5" fmla="*/ 0 h 217"/>
              <a:gd name="T6" fmla="*/ 0 w 106"/>
              <a:gd name="T7" fmla="*/ 0 h 217"/>
              <a:gd name="T8" fmla="*/ 0 w 106"/>
              <a:gd name="T9" fmla="*/ 0 h 217"/>
              <a:gd name="T10" fmla="*/ 0 w 106"/>
              <a:gd name="T11" fmla="*/ 0 h 217"/>
              <a:gd name="T12" fmla="*/ 0 w 106"/>
              <a:gd name="T13" fmla="*/ 0 h 217"/>
              <a:gd name="T14" fmla="*/ 0 w 106"/>
              <a:gd name="T15" fmla="*/ 0 h 217"/>
              <a:gd name="T16" fmla="*/ 0 w 106"/>
              <a:gd name="T17" fmla="*/ 0 h 217"/>
              <a:gd name="T18" fmla="*/ 0 w 106"/>
              <a:gd name="T19" fmla="*/ 0 h 217"/>
              <a:gd name="T20" fmla="*/ 0 w 106"/>
              <a:gd name="T21" fmla="*/ 0 h 217"/>
              <a:gd name="T22" fmla="*/ 0 w 106"/>
              <a:gd name="T23" fmla="*/ 0 h 217"/>
              <a:gd name="T24" fmla="*/ 0 w 106"/>
              <a:gd name="T25" fmla="*/ 0 h 217"/>
              <a:gd name="T26" fmla="*/ 0 w 106"/>
              <a:gd name="T27" fmla="*/ 0 h 217"/>
              <a:gd name="T28" fmla="*/ 0 w 106"/>
              <a:gd name="T29" fmla="*/ 0 h 217"/>
              <a:gd name="T30" fmla="*/ 0 w 106"/>
              <a:gd name="T31" fmla="*/ 0 h 217"/>
              <a:gd name="T32" fmla="*/ 0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52" name="Oval 725"/>
          <p:cNvSpPr>
            <a:spLocks noChangeArrowheads="1"/>
          </p:cNvSpPr>
          <p:nvPr/>
        </p:nvSpPr>
        <p:spPr bwMode="auto">
          <a:xfrm>
            <a:off x="8591001" y="4800928"/>
            <a:ext cx="20150" cy="16559"/>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53" name="Oval 726"/>
          <p:cNvSpPr>
            <a:spLocks noChangeArrowheads="1"/>
          </p:cNvSpPr>
          <p:nvPr/>
        </p:nvSpPr>
        <p:spPr bwMode="auto">
          <a:xfrm>
            <a:off x="8507044" y="5092366"/>
            <a:ext cx="20150" cy="16559"/>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54" name="Oval 727"/>
          <p:cNvSpPr>
            <a:spLocks noChangeArrowheads="1"/>
          </p:cNvSpPr>
          <p:nvPr/>
        </p:nvSpPr>
        <p:spPr bwMode="auto">
          <a:xfrm>
            <a:off x="8698468" y="4880411"/>
            <a:ext cx="16792" cy="16559"/>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55" name="Oval 728"/>
          <p:cNvSpPr>
            <a:spLocks noChangeArrowheads="1"/>
          </p:cNvSpPr>
          <p:nvPr/>
        </p:nvSpPr>
        <p:spPr bwMode="auto">
          <a:xfrm>
            <a:off x="8785784" y="4933400"/>
            <a:ext cx="20150"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56" name="Oval 729"/>
          <p:cNvSpPr>
            <a:spLocks noChangeArrowheads="1"/>
          </p:cNvSpPr>
          <p:nvPr/>
        </p:nvSpPr>
        <p:spPr bwMode="auto">
          <a:xfrm>
            <a:off x="8785784" y="4993012"/>
            <a:ext cx="20150"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57" name="Freeform 730"/>
          <p:cNvSpPr>
            <a:spLocks/>
          </p:cNvSpPr>
          <p:nvPr/>
        </p:nvSpPr>
        <p:spPr bwMode="auto">
          <a:xfrm>
            <a:off x="8480181" y="5089044"/>
            <a:ext cx="67167" cy="39742"/>
          </a:xfrm>
          <a:custGeom>
            <a:avLst/>
            <a:gdLst>
              <a:gd name="T0" fmla="*/ 0 w 46"/>
              <a:gd name="T1" fmla="*/ 0 h 32"/>
              <a:gd name="T2" fmla="*/ 0 w 46"/>
              <a:gd name="T3" fmla="*/ 0 h 32"/>
              <a:gd name="T4" fmla="*/ 0 w 46"/>
              <a:gd name="T5" fmla="*/ 0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58" name="Freeform 731"/>
          <p:cNvSpPr>
            <a:spLocks/>
          </p:cNvSpPr>
          <p:nvPr/>
        </p:nvSpPr>
        <p:spPr bwMode="auto">
          <a:xfrm>
            <a:off x="7966358" y="4413438"/>
            <a:ext cx="235083" cy="255008"/>
          </a:xfrm>
          <a:custGeom>
            <a:avLst/>
            <a:gdLst>
              <a:gd name="T0" fmla="*/ 0 w 164"/>
              <a:gd name="T1" fmla="*/ 0 h 201"/>
              <a:gd name="T2" fmla="*/ 0 w 164"/>
              <a:gd name="T3" fmla="*/ 0 h 201"/>
              <a:gd name="T4" fmla="*/ 0 w 164"/>
              <a:gd name="T5" fmla="*/ 0 h 201"/>
              <a:gd name="T6" fmla="*/ 0 w 164"/>
              <a:gd name="T7" fmla="*/ 0 h 201"/>
              <a:gd name="T8" fmla="*/ 0 w 164"/>
              <a:gd name="T9" fmla="*/ 0 h 201"/>
              <a:gd name="T10" fmla="*/ 0 w 164"/>
              <a:gd name="T11" fmla="*/ 0 h 201"/>
              <a:gd name="T12" fmla="*/ 0 w 164"/>
              <a:gd name="T13" fmla="*/ 0 h 201"/>
              <a:gd name="T14" fmla="*/ 0 w 164"/>
              <a:gd name="T15" fmla="*/ 0 h 201"/>
              <a:gd name="T16" fmla="*/ 0 w 164"/>
              <a:gd name="T17" fmla="*/ 0 h 201"/>
              <a:gd name="T18" fmla="*/ 0 w 164"/>
              <a:gd name="T19" fmla="*/ 0 h 201"/>
              <a:gd name="T20" fmla="*/ 0 w 164"/>
              <a:gd name="T21" fmla="*/ 0 h 201"/>
              <a:gd name="T22" fmla="*/ 0 w 164"/>
              <a:gd name="T23" fmla="*/ 0 h 201"/>
              <a:gd name="T24" fmla="*/ 0 w 164"/>
              <a:gd name="T25" fmla="*/ 0 h 201"/>
              <a:gd name="T26" fmla="*/ 0 w 164"/>
              <a:gd name="T27" fmla="*/ 0 h 201"/>
              <a:gd name="T28" fmla="*/ 0 w 164"/>
              <a:gd name="T29" fmla="*/ 0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59" name="Freeform 732"/>
          <p:cNvSpPr>
            <a:spLocks/>
          </p:cNvSpPr>
          <p:nvPr/>
        </p:nvSpPr>
        <p:spPr bwMode="auto">
          <a:xfrm>
            <a:off x="8161141" y="4473050"/>
            <a:ext cx="87317" cy="59612"/>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60" name="Freeform 733"/>
          <p:cNvSpPr>
            <a:spLocks/>
          </p:cNvSpPr>
          <p:nvPr/>
        </p:nvSpPr>
        <p:spPr bwMode="auto">
          <a:xfrm>
            <a:off x="8224944" y="4413448"/>
            <a:ext cx="63808" cy="79483"/>
          </a:xfrm>
          <a:custGeom>
            <a:avLst/>
            <a:gdLst>
              <a:gd name="T0" fmla="*/ 0 w 46"/>
              <a:gd name="T1" fmla="*/ 0 h 63"/>
              <a:gd name="T2" fmla="*/ 0 w 46"/>
              <a:gd name="T3" fmla="*/ 0 h 63"/>
              <a:gd name="T4" fmla="*/ 0 w 46"/>
              <a:gd name="T5" fmla="*/ 0 h 63"/>
              <a:gd name="T6" fmla="*/ 0 w 46"/>
              <a:gd name="T7" fmla="*/ 0 h 63"/>
              <a:gd name="T8" fmla="*/ 0 w 46"/>
              <a:gd name="T9" fmla="*/ 0 h 63"/>
              <a:gd name="T10" fmla="*/ 0 w 46"/>
              <a:gd name="T11" fmla="*/ 0 h 63"/>
              <a:gd name="T12" fmla="*/ 0 w 46"/>
              <a:gd name="T13" fmla="*/ 0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61" name="Oval 734"/>
          <p:cNvSpPr>
            <a:spLocks noChangeArrowheads="1"/>
          </p:cNvSpPr>
          <p:nvPr/>
        </p:nvSpPr>
        <p:spPr bwMode="auto">
          <a:xfrm>
            <a:off x="8077178" y="4012719"/>
            <a:ext cx="16792"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62" name="Freeform 735"/>
          <p:cNvSpPr>
            <a:spLocks/>
          </p:cNvSpPr>
          <p:nvPr/>
        </p:nvSpPr>
        <p:spPr bwMode="auto">
          <a:xfrm>
            <a:off x="8399577" y="4565790"/>
            <a:ext cx="20150" cy="43053"/>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63" name="Freeform 736"/>
          <p:cNvSpPr>
            <a:spLocks/>
          </p:cNvSpPr>
          <p:nvPr/>
        </p:nvSpPr>
        <p:spPr bwMode="auto">
          <a:xfrm>
            <a:off x="8376069" y="4529361"/>
            <a:ext cx="43658" cy="23183"/>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64" name="Freeform 737"/>
          <p:cNvSpPr>
            <a:spLocks/>
          </p:cNvSpPr>
          <p:nvPr/>
        </p:nvSpPr>
        <p:spPr bwMode="auto">
          <a:xfrm>
            <a:off x="8439877" y="4605532"/>
            <a:ext cx="26866" cy="2318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65" name="Freeform 738"/>
          <p:cNvSpPr>
            <a:spLocks/>
          </p:cNvSpPr>
          <p:nvPr/>
        </p:nvSpPr>
        <p:spPr bwMode="auto">
          <a:xfrm>
            <a:off x="8460031" y="4565790"/>
            <a:ext cx="26866" cy="2318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12700" cap="rnd" cmpd="sng">
            <a:solidFill>
              <a:srgbClr val="000000"/>
            </a:solidFill>
            <a:prstDash val="solid"/>
            <a:round/>
            <a:headEnd type="none" w="med" len="med"/>
            <a:tailEnd type="none" w="med" len="med"/>
          </a:ln>
          <a:effectLst/>
          <a:extLst/>
        </p:spPr>
        <p:txBody>
          <a:bodyPr/>
          <a:lstStyle/>
          <a:p>
            <a:endParaRPr lang="en-GB" dirty="0">
              <a:solidFill>
                <a:srgbClr val="000000"/>
              </a:solidFill>
            </a:endParaRPr>
          </a:p>
        </p:txBody>
      </p:sp>
      <p:sp>
        <p:nvSpPr>
          <p:cNvPr id="366" name="Line 739"/>
          <p:cNvSpPr>
            <a:spLocks noChangeShapeType="1"/>
          </p:cNvSpPr>
          <p:nvPr/>
        </p:nvSpPr>
        <p:spPr bwMode="auto">
          <a:xfrm>
            <a:off x="8480180" y="4625393"/>
            <a:ext cx="23508"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67" name="Oval 740"/>
          <p:cNvSpPr>
            <a:spLocks noChangeArrowheads="1"/>
          </p:cNvSpPr>
          <p:nvPr/>
        </p:nvSpPr>
        <p:spPr bwMode="auto">
          <a:xfrm>
            <a:off x="8527193" y="4357147"/>
            <a:ext cx="20150"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68" name="Oval 741"/>
          <p:cNvSpPr>
            <a:spLocks noChangeArrowheads="1"/>
          </p:cNvSpPr>
          <p:nvPr/>
        </p:nvSpPr>
        <p:spPr bwMode="auto">
          <a:xfrm>
            <a:off x="8785784" y="4605532"/>
            <a:ext cx="0"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69" name="Oval 742"/>
          <p:cNvSpPr>
            <a:spLocks noChangeArrowheads="1"/>
          </p:cNvSpPr>
          <p:nvPr/>
        </p:nvSpPr>
        <p:spPr bwMode="auto">
          <a:xfrm>
            <a:off x="8547343" y="4128631"/>
            <a:ext cx="0" cy="16559"/>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70" name="Oval 743"/>
          <p:cNvSpPr>
            <a:spLocks noChangeArrowheads="1"/>
          </p:cNvSpPr>
          <p:nvPr/>
        </p:nvSpPr>
        <p:spPr bwMode="auto">
          <a:xfrm>
            <a:off x="8634660" y="4512802"/>
            <a:ext cx="20150" cy="16559"/>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71" name="Oval 744"/>
          <p:cNvSpPr>
            <a:spLocks noChangeArrowheads="1"/>
          </p:cNvSpPr>
          <p:nvPr/>
        </p:nvSpPr>
        <p:spPr bwMode="auto">
          <a:xfrm>
            <a:off x="8785784" y="4532672"/>
            <a:ext cx="0" cy="13247"/>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72" name="Oval 745"/>
          <p:cNvSpPr>
            <a:spLocks noChangeArrowheads="1"/>
          </p:cNvSpPr>
          <p:nvPr/>
        </p:nvSpPr>
        <p:spPr bwMode="auto">
          <a:xfrm>
            <a:off x="8785784" y="4665144"/>
            <a:ext cx="20150"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73" name="Oval 746"/>
          <p:cNvSpPr>
            <a:spLocks noChangeArrowheads="1"/>
          </p:cNvSpPr>
          <p:nvPr/>
        </p:nvSpPr>
        <p:spPr bwMode="auto">
          <a:xfrm>
            <a:off x="8785784" y="4721445"/>
            <a:ext cx="20150" cy="19871"/>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74" name="Oval 747"/>
          <p:cNvSpPr>
            <a:spLocks noChangeArrowheads="1"/>
          </p:cNvSpPr>
          <p:nvPr/>
        </p:nvSpPr>
        <p:spPr bwMode="auto">
          <a:xfrm>
            <a:off x="-19349264" y="4300847"/>
            <a:ext cx="0" cy="16559"/>
          </a:xfrm>
          <a:prstGeom prst="ellipse">
            <a:avLst/>
          </a:prstGeom>
          <a:solidFill>
            <a:schemeClr val="bg1">
              <a:lumMod val="75000"/>
            </a:schemeClr>
          </a:solidFill>
          <a:ln w="12700" cap="rnd" algn="ctr">
            <a:solidFill>
              <a:srgbClr val="000000"/>
            </a:solidFill>
            <a:round/>
            <a:headEnd/>
            <a:tailEnd/>
          </a:ln>
          <a:effectLst/>
          <a:extLst/>
        </p:spPr>
        <p:txBody>
          <a:bodyPr/>
          <a:lstStyle/>
          <a:p>
            <a:pPr>
              <a:spcBef>
                <a:spcPct val="50000"/>
              </a:spcBef>
            </a:pPr>
            <a:endParaRPr lang="en-US" sz="4000" dirty="0">
              <a:solidFill>
                <a:srgbClr val="000000"/>
              </a:solidFill>
            </a:endParaRPr>
          </a:p>
        </p:txBody>
      </p:sp>
      <p:sp>
        <p:nvSpPr>
          <p:cNvPr id="375" name="Rectangle 2"/>
          <p:cNvSpPr txBox="1">
            <a:spLocks noChangeArrowheads="1"/>
          </p:cNvSpPr>
          <p:nvPr/>
        </p:nvSpPr>
        <p:spPr bwMode="auto">
          <a:xfrm>
            <a:off x="-24416" y="286725"/>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5000"/>
              </a:lnSpc>
            </a:pPr>
            <a:r>
              <a:rPr lang="zh-TW" altLang="en-US" sz="3600" b="1" dirty="0">
                <a:solidFill>
                  <a:schemeClr val="bg1"/>
                </a:solidFill>
                <a:latin typeface="SimSun" panose="02010600030101010101" pitchFamily="2" charset="-122"/>
                <a:ea typeface="SimSun" panose="02010600030101010101" pitchFamily="2" charset="-122"/>
                <a:cs typeface="Calibri" panose="020F0502020204030204" pitchFamily="34" charset="0"/>
              </a:rPr>
              <a:t>今天，報告有小兒麻痺症的國家</a:t>
            </a:r>
            <a:endParaRPr lang="en-US" altLang="zh-TW" sz="3600" b="1" dirty="0">
              <a:solidFill>
                <a:schemeClr val="bg1"/>
              </a:solidFill>
              <a:latin typeface="SimSun" panose="02010600030101010101" pitchFamily="2" charset="-122"/>
              <a:ea typeface="SimSun" panose="02010600030101010101" pitchFamily="2" charset="-122"/>
              <a:cs typeface="Calibri" panose="020F0502020204030204" pitchFamily="34" charset="0"/>
            </a:endParaRPr>
          </a:p>
          <a:p>
            <a:pPr>
              <a:lnSpc>
                <a:spcPct val="125000"/>
              </a:lnSpc>
            </a:pPr>
            <a:endParaRPr lang="en-US" altLang="zh-TW" sz="3600" b="1" dirty="0">
              <a:solidFill>
                <a:srgbClr val="005DAA"/>
              </a:solidFill>
              <a:latin typeface="Arial Narrow Bold" panose="020B0706020202030204" pitchFamily="34" charset="0"/>
              <a:cs typeface="Calibri" panose="020F0502020204030204" pitchFamily="34" charset="0"/>
            </a:endParaRPr>
          </a:p>
        </p:txBody>
      </p:sp>
    </p:spTree>
    <p:extLst>
      <p:ext uri="{BB962C8B-B14F-4D97-AF65-F5344CB8AC3E}">
        <p14:creationId xmlns:p14="http://schemas.microsoft.com/office/powerpoint/2010/main" xmlns="" val="41926710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154" name="Picture 2" descr="K:\Jenner_Public\Polio\2)External_Relations\Communications\Photos\BBB NOT FOR IMPORT\Extra Photos\yBruce Rotary 2010 2\006 Torkham border im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819" y="-112541"/>
            <a:ext cx="9538813" cy="6970542"/>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descr="C:\Users\Jenny\Pictures\use_who_logo.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63700" y="75208"/>
            <a:ext cx="1692275"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5" name="Picture 10" descr="http://www.maxhoward.net/images/Unicef%20images/unicef%20logo.jpg.jpe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9509" y="5102237"/>
            <a:ext cx="1620837"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6" name="Picture 8" descr="CDCLOGO-rgb_good"/>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430164" y="5589251"/>
            <a:ext cx="1620838" cy="112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Slide Number Placeholder 11"/>
          <p:cNvSpPr>
            <a:spLocks noGrp="1"/>
          </p:cNvSpPr>
          <p:nvPr>
            <p:ph type="sldNum" sz="quarter" idx="4294967295"/>
          </p:nvPr>
        </p:nvSpPr>
        <p:spPr>
          <a:xfrm>
            <a:off x="6553201" y="6356362"/>
            <a:ext cx="2133600" cy="365125"/>
          </a:xfrm>
          <a:prstGeom prst="rect">
            <a:avLst/>
          </a:prstGeom>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77724EF-CBE4-4A64-B82E-7E3E80685F18}" type="slidenum">
              <a:rPr lang="en-AU">
                <a:solidFill>
                  <a:srgbClr val="898989"/>
                </a:solidFill>
              </a:rPr>
              <a:pPr eaLnBrk="1" hangingPunct="1"/>
              <a:t>41</a:t>
            </a:fld>
            <a:endParaRPr lang="en-AU" dirty="0">
              <a:solidFill>
                <a:srgbClr val="898989"/>
              </a:solidFill>
            </a:endParaRPr>
          </a:p>
        </p:txBody>
      </p:sp>
      <p:pic>
        <p:nvPicPr>
          <p:cNvPr id="2" name="Picture 1"/>
          <p:cNvPicPr>
            <a:picLocks noChangeAspect="1"/>
          </p:cNvPicPr>
          <p:nvPr/>
        </p:nvPicPr>
        <p:blipFill>
          <a:blip r:embed="rId7" cstate="print">
            <a:extLst>
              <a:ext uri="{BEBA8EAE-BF5A-486C-A8C5-ECC9F3942E4B}">
                <a14:imgProps xmlns:a14="http://schemas.microsoft.com/office/drawing/2010/main" xmlns="">
                  <a14:imgLayer r:embed="rId8">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219712" y="158248"/>
            <a:ext cx="1857940" cy="1459520"/>
          </a:xfrm>
          <a:prstGeom prst="rect">
            <a:avLst/>
          </a:prstGeom>
        </p:spPr>
      </p:pic>
    </p:spTree>
    <p:extLst>
      <p:ext uri="{BB962C8B-B14F-4D97-AF65-F5344CB8AC3E}">
        <p14:creationId xmlns:p14="http://schemas.microsoft.com/office/powerpoint/2010/main" xmlns="" val="42527870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J:\Jenner_Public\Polio\2)External_Relations\Communications\Photos\New image selection\Polio_india_35WB 0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12" y="-387424"/>
            <a:ext cx="4688078" cy="749612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788027" y="242192"/>
            <a:ext cx="4176464" cy="1200329"/>
          </a:xfrm>
          <a:prstGeom prst="rect">
            <a:avLst/>
          </a:prstGeom>
          <a:noFill/>
        </p:spPr>
        <p:txBody>
          <a:bodyPr wrap="square" rtlCol="0">
            <a:spAutoFit/>
          </a:bodyPr>
          <a:lstStyle/>
          <a:p>
            <a:r>
              <a:rPr lang="zh-TW" altLang="en-US" sz="3600" b="1" dirty="0">
                <a:solidFill>
                  <a:schemeClr val="bg1"/>
                </a:solidFill>
                <a:latin typeface="SimSun" panose="02010600030101010101" pitchFamily="2" charset="-122"/>
                <a:ea typeface="SimSun" panose="02010600030101010101" pitchFamily="2" charset="-122"/>
                <a:cs typeface="Calibri" panose="020F0502020204030204" pitchFamily="34" charset="0"/>
              </a:rPr>
              <a:t>全國免疫接種日</a:t>
            </a:r>
            <a:r>
              <a:rPr lang="en-GB" sz="3600" b="1" dirty="0">
                <a:solidFill>
                  <a:schemeClr val="bg1"/>
                </a:solidFill>
                <a:latin typeface="SimSun" panose="02010600030101010101" pitchFamily="2" charset="-122"/>
                <a:ea typeface="SimSun" panose="02010600030101010101" pitchFamily="2" charset="-122"/>
                <a:cs typeface="Calibri" panose="020F0502020204030204" pitchFamily="34" charset="0"/>
              </a:rPr>
              <a:t>—  </a:t>
            </a:r>
            <a:r>
              <a:rPr lang="zh-TW" altLang="en-US" sz="3600" b="1" dirty="0">
                <a:solidFill>
                  <a:schemeClr val="bg1"/>
                </a:solidFill>
                <a:latin typeface="SimSun" panose="02010600030101010101" pitchFamily="2" charset="-122"/>
                <a:ea typeface="SimSun" panose="02010600030101010101" pitchFamily="2" charset="-122"/>
                <a:cs typeface="Calibri" panose="020F0502020204030204" pitchFamily="34" charset="0"/>
              </a:rPr>
              <a:t>印度的範例</a:t>
            </a:r>
            <a:endParaRPr lang="en-GB" sz="3600" b="1" dirty="0">
              <a:solidFill>
                <a:schemeClr val="bg1"/>
              </a:solidFill>
              <a:latin typeface="SimSun" panose="02010600030101010101" pitchFamily="2" charset="-122"/>
              <a:ea typeface="SimSun" panose="02010600030101010101" pitchFamily="2" charset="-122"/>
              <a:cs typeface="Calibri" panose="020F0502020204030204" pitchFamily="34" charset="0"/>
            </a:endParaRPr>
          </a:p>
        </p:txBody>
      </p:sp>
      <p:sp>
        <p:nvSpPr>
          <p:cNvPr id="4" name="TextBox 3"/>
          <p:cNvSpPr txBox="1"/>
          <p:nvPr/>
        </p:nvSpPr>
        <p:spPr>
          <a:xfrm>
            <a:off x="4937760" y="2278966"/>
            <a:ext cx="2938549" cy="40626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3000" dirty="0">
                <a:solidFill>
                  <a:schemeClr val="bg1"/>
                </a:solidFill>
                <a:latin typeface="+mn-lt"/>
                <a:ea typeface="SimSun" panose="02010600030101010101" pitchFamily="2" charset="-122"/>
                <a:cs typeface="Calibri" panose="020F0502020204030204" pitchFamily="34" charset="0"/>
              </a:rPr>
              <a:t>2</a:t>
            </a:r>
            <a:r>
              <a:rPr lang="en-US" altLang="zh-TW" sz="3000" dirty="0" smtClean="0">
                <a:solidFill>
                  <a:schemeClr val="bg1"/>
                </a:solidFill>
                <a:latin typeface="+mn-lt"/>
                <a:ea typeface="SimSun" panose="02010600030101010101" pitchFamily="2" charset="-122"/>
                <a:cs typeface="Calibri" panose="020F0502020204030204" pitchFamily="34" charset="0"/>
              </a:rPr>
              <a:t>00.3</a:t>
            </a:r>
            <a:r>
              <a:rPr lang="zh-TW" altLang="en-US" sz="3000" dirty="0" smtClean="0">
                <a:solidFill>
                  <a:schemeClr val="bg1"/>
                </a:solidFill>
                <a:latin typeface="+mn-lt"/>
                <a:ea typeface="SimSun" panose="02010600030101010101" pitchFamily="2" charset="-122"/>
                <a:cs typeface="Calibri" panose="020F0502020204030204" pitchFamily="34" charset="0"/>
              </a:rPr>
              <a:t>萬</a:t>
            </a:r>
            <a:r>
              <a:rPr lang="zh-TW" altLang="en-US" sz="3000" dirty="0">
                <a:solidFill>
                  <a:schemeClr val="bg1"/>
                </a:solidFill>
                <a:latin typeface="+mn-lt"/>
                <a:ea typeface="SimSun" panose="02010600030101010101" pitchFamily="2" charset="-122"/>
                <a:cs typeface="Calibri" panose="020F0502020204030204" pitchFamily="34" charset="0"/>
              </a:rPr>
              <a:t>的志工</a:t>
            </a:r>
            <a:endParaRPr lang="en-US" altLang="zh-TW" sz="3000" dirty="0">
              <a:solidFill>
                <a:schemeClr val="bg1"/>
              </a:solidFill>
              <a:latin typeface="+mn-lt"/>
              <a:ea typeface="SimSun" panose="02010600030101010101" pitchFamily="2" charset="-122"/>
              <a:cs typeface="Calibri" panose="020F0502020204030204" pitchFamily="34" charset="0"/>
            </a:endParaRPr>
          </a:p>
          <a:p>
            <a:pPr marL="285750" indent="-285750">
              <a:spcAft>
                <a:spcPts val="600"/>
              </a:spcAft>
              <a:buFont typeface="Arial" panose="020B0604020202020204" pitchFamily="34" charset="0"/>
              <a:buChar char="•"/>
            </a:pPr>
            <a:r>
              <a:rPr lang="en-GB" sz="3000" dirty="0">
                <a:solidFill>
                  <a:schemeClr val="bg1"/>
                </a:solidFill>
                <a:latin typeface="+mn-lt"/>
                <a:ea typeface="SimSun" panose="02010600030101010101" pitchFamily="2" charset="-122"/>
                <a:cs typeface="Calibri" panose="020F0502020204030204" pitchFamily="34" charset="0"/>
              </a:rPr>
              <a:t>2</a:t>
            </a:r>
            <a:r>
              <a:rPr lang="zh-TW" altLang="en-US" sz="3000" dirty="0">
                <a:solidFill>
                  <a:schemeClr val="bg1"/>
                </a:solidFill>
                <a:latin typeface="+mn-lt"/>
                <a:ea typeface="SimSun" panose="02010600030101010101" pitchFamily="2" charset="-122"/>
                <a:cs typeface="Calibri" panose="020F0502020204030204" pitchFamily="34" charset="0"/>
              </a:rPr>
              <a:t>億劑的疫苗</a:t>
            </a:r>
            <a:r>
              <a:rPr lang="en-GB" sz="3000" dirty="0">
                <a:solidFill>
                  <a:schemeClr val="bg1"/>
                </a:solidFill>
                <a:latin typeface="+mn-lt"/>
                <a:ea typeface="SimSun" panose="02010600030101010101" pitchFamily="2" charset="-122"/>
                <a:cs typeface="Calibri" panose="020F0502020204030204" pitchFamily="34" charset="0"/>
              </a:rPr>
              <a:t> </a:t>
            </a:r>
          </a:p>
          <a:p>
            <a:pPr marL="285750" indent="-285750">
              <a:spcAft>
                <a:spcPts val="600"/>
              </a:spcAft>
              <a:buFont typeface="Arial" panose="020B0604020202020204" pitchFamily="34" charset="0"/>
              <a:buChar char="•"/>
            </a:pPr>
            <a:r>
              <a:rPr lang="zh-TW" altLang="en-US" sz="3000" dirty="0">
                <a:solidFill>
                  <a:schemeClr val="bg1"/>
                </a:solidFill>
                <a:latin typeface="+mn-lt"/>
                <a:ea typeface="SimSun" panose="02010600030101010101" pitchFamily="2" charset="-122"/>
                <a:cs typeface="Calibri" panose="020F0502020204030204" pitchFamily="34" charset="0"/>
              </a:rPr>
              <a:t>訪問</a:t>
            </a:r>
            <a:r>
              <a:rPr lang="en-GB" sz="3000" dirty="0">
                <a:solidFill>
                  <a:schemeClr val="bg1"/>
                </a:solidFill>
                <a:latin typeface="+mn-lt"/>
                <a:ea typeface="SimSun" panose="02010600030101010101" pitchFamily="2" charset="-122"/>
                <a:cs typeface="Calibri" panose="020F0502020204030204" pitchFamily="34" charset="0"/>
              </a:rPr>
              <a:t>1</a:t>
            </a:r>
            <a:r>
              <a:rPr lang="zh-TW" altLang="en-US" sz="3000" dirty="0">
                <a:solidFill>
                  <a:schemeClr val="bg1"/>
                </a:solidFill>
                <a:latin typeface="+mn-lt"/>
                <a:ea typeface="SimSun" panose="02010600030101010101" pitchFamily="2" charset="-122"/>
                <a:cs typeface="Calibri" panose="020F0502020204030204" pitchFamily="34" charset="0"/>
              </a:rPr>
              <a:t>億</a:t>
            </a:r>
            <a:r>
              <a:rPr lang="en-GB" sz="3000" dirty="0">
                <a:solidFill>
                  <a:schemeClr val="bg1"/>
                </a:solidFill>
                <a:latin typeface="+mn-lt"/>
                <a:ea typeface="SimSun" panose="02010600030101010101" pitchFamily="2" charset="-122"/>
                <a:cs typeface="Calibri" panose="020F0502020204030204" pitchFamily="34" charset="0"/>
              </a:rPr>
              <a:t>9,100</a:t>
            </a:r>
            <a:r>
              <a:rPr lang="zh-TW" altLang="en-US" sz="3000" dirty="0">
                <a:solidFill>
                  <a:schemeClr val="bg1"/>
                </a:solidFill>
                <a:latin typeface="+mn-lt"/>
                <a:ea typeface="SimSun" panose="02010600030101010101" pitchFamily="2" charset="-122"/>
                <a:cs typeface="Calibri" panose="020F0502020204030204" pitchFamily="34" charset="0"/>
              </a:rPr>
              <a:t>萬的家庭</a:t>
            </a:r>
            <a:r>
              <a:rPr lang="en-GB" sz="3000" dirty="0">
                <a:solidFill>
                  <a:schemeClr val="bg1"/>
                </a:solidFill>
                <a:latin typeface="+mn-lt"/>
                <a:ea typeface="SimSun" panose="02010600030101010101" pitchFamily="2" charset="-122"/>
                <a:cs typeface="Calibri" panose="020F0502020204030204" pitchFamily="34" charset="0"/>
              </a:rPr>
              <a:t> </a:t>
            </a:r>
          </a:p>
          <a:p>
            <a:pPr marL="285750" indent="-285750">
              <a:spcAft>
                <a:spcPts val="600"/>
              </a:spcAft>
              <a:buFont typeface="Arial" panose="020B0604020202020204" pitchFamily="34" charset="0"/>
              <a:buChar char="•"/>
            </a:pPr>
            <a:r>
              <a:rPr lang="en-GB" sz="3000" dirty="0">
                <a:solidFill>
                  <a:schemeClr val="bg1"/>
                </a:solidFill>
                <a:latin typeface="+mn-lt"/>
                <a:ea typeface="SimSun" panose="02010600030101010101" pitchFamily="2" charset="-122"/>
                <a:cs typeface="Calibri" panose="020F0502020204030204" pitchFamily="34" charset="0"/>
              </a:rPr>
              <a:t>1</a:t>
            </a:r>
            <a:r>
              <a:rPr lang="zh-TW" altLang="en-US" sz="3000" dirty="0">
                <a:solidFill>
                  <a:schemeClr val="bg1"/>
                </a:solidFill>
                <a:latin typeface="+mn-lt"/>
                <a:ea typeface="SimSun" panose="02010600030101010101" pitchFamily="2" charset="-122"/>
                <a:cs typeface="Calibri" panose="020F0502020204030204" pitchFamily="34" charset="0"/>
              </a:rPr>
              <a:t>億</a:t>
            </a:r>
            <a:r>
              <a:rPr lang="en-GB" sz="3000" dirty="0">
                <a:solidFill>
                  <a:schemeClr val="bg1"/>
                </a:solidFill>
                <a:latin typeface="+mn-lt"/>
                <a:ea typeface="SimSun" panose="02010600030101010101" pitchFamily="2" charset="-122"/>
                <a:cs typeface="Calibri" panose="020F0502020204030204" pitchFamily="34" charset="0"/>
              </a:rPr>
              <a:t>7</a:t>
            </a:r>
            <a:r>
              <a:rPr lang="en-US" altLang="zh-TW" sz="3000" dirty="0">
                <a:solidFill>
                  <a:schemeClr val="bg1"/>
                </a:solidFill>
                <a:latin typeface="+mn-lt"/>
                <a:ea typeface="SimSun" panose="02010600030101010101" pitchFamily="2" charset="-122"/>
                <a:cs typeface="Calibri" panose="020F0502020204030204" pitchFamily="34" charset="0"/>
              </a:rPr>
              <a:t>,</a:t>
            </a:r>
            <a:r>
              <a:rPr lang="en-GB" sz="3000" dirty="0">
                <a:solidFill>
                  <a:schemeClr val="bg1"/>
                </a:solidFill>
                <a:latin typeface="+mn-lt"/>
                <a:ea typeface="SimSun" panose="02010600030101010101" pitchFamily="2" charset="-122"/>
                <a:cs typeface="Calibri" panose="020F0502020204030204" pitchFamily="34" charset="0"/>
              </a:rPr>
              <a:t>2</a:t>
            </a:r>
            <a:r>
              <a:rPr lang="en-US" altLang="zh-TW" sz="3000" dirty="0">
                <a:solidFill>
                  <a:schemeClr val="bg1"/>
                </a:solidFill>
                <a:latin typeface="+mn-lt"/>
                <a:ea typeface="SimSun" panose="02010600030101010101" pitchFamily="2" charset="-122"/>
                <a:cs typeface="Calibri" panose="020F0502020204030204" pitchFamily="34" charset="0"/>
              </a:rPr>
              <a:t>00</a:t>
            </a:r>
            <a:r>
              <a:rPr lang="zh-TW" altLang="en-US" sz="3000" dirty="0">
                <a:solidFill>
                  <a:schemeClr val="bg1"/>
                </a:solidFill>
                <a:latin typeface="+mn-lt"/>
                <a:ea typeface="SimSun" panose="02010600030101010101" pitchFamily="2" charset="-122"/>
                <a:cs typeface="Calibri" panose="020F0502020204030204" pitchFamily="34" charset="0"/>
              </a:rPr>
              <a:t>萬名兒童接受了疫苗接種</a:t>
            </a:r>
            <a:endParaRPr lang="en-GB" sz="2800" dirty="0">
              <a:solidFill>
                <a:schemeClr val="bg1"/>
              </a:solidFill>
              <a:latin typeface="+mn-lt"/>
              <a:ea typeface="SimSun" panose="02010600030101010101" pitchFamily="2" charset="-122"/>
            </a:endParaRPr>
          </a:p>
          <a:p>
            <a:pPr marL="285750" indent="-285750">
              <a:buFont typeface="Arial" panose="020B0604020202020204" pitchFamily="34" charset="0"/>
              <a:buChar char="•"/>
            </a:pPr>
            <a:endParaRPr lang="en-GB" sz="2800" dirty="0">
              <a:solidFill>
                <a:srgbClr val="333399">
                  <a:lumMod val="75000"/>
                </a:srgbClr>
              </a:solidFill>
            </a:endParaRPr>
          </a:p>
        </p:txBody>
      </p:sp>
    </p:spTree>
    <p:extLst>
      <p:ext uri="{BB962C8B-B14F-4D97-AF65-F5344CB8AC3E}">
        <p14:creationId xmlns:p14="http://schemas.microsoft.com/office/powerpoint/2010/main" xmlns="" val="37151879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6" descr="C:\Users\Valued Customer\Documents\Dropbox\TED Polio 2011\Slide Comps\30-polio_types_02-022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77" y="0"/>
            <a:ext cx="314177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C:\Users\Valued Customer\Documents\Dropbox\TED Polio 2011\Slide Comps\30-polio_types_02-022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82822" y="1382724"/>
            <a:ext cx="2718289" cy="297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4980" name="Picture 2" descr="C:\Users\Valued Customer\Documents\Dropbox\TED Polio 2011\Slide Comps\30-polio_types_02-022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34455" y="1384311"/>
            <a:ext cx="2716823" cy="298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4981"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242902" y="2276488"/>
            <a:ext cx="2784231" cy="115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8" name="Picture 2" descr="C:\Users\Valued Customer\Documents\Dropbox\TED Polio 2011\Slide Comps\29-polio_types_01-0223.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124200" y="0"/>
            <a:ext cx="290293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4983"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968512" y="2276488"/>
            <a:ext cx="2923442" cy="963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descr="C:\Users\Valued Customer\Documents\Dropbox\TED Polio 2011\Slide Comps\30-polio_types_02-0223.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027133" y="13"/>
            <a:ext cx="311686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61248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4338"/>
                                        </p:tgtEl>
                                      </p:cBhvr>
                                    </p:animEffect>
                                    <p:set>
                                      <p:cBhvr>
                                        <p:cTn id="7" dur="1" fill="hold">
                                          <p:stCondLst>
                                            <p:cond delay="1999"/>
                                          </p:stCondLst>
                                        </p:cTn>
                                        <p:tgtEl>
                                          <p:spTgt spid="14338"/>
                                        </p:tgtEl>
                                        <p:attrNameLst>
                                          <p:attrName>style.visibility</p:attrName>
                                        </p:attrNameLst>
                                      </p:cBhvr>
                                      <p:to>
                                        <p:strVal val="hidden"/>
                                      </p:to>
                                    </p:set>
                                  </p:childTnLst>
                                </p:cTn>
                              </p:par>
                            </p:childTnLst>
                          </p:cTn>
                        </p:par>
                        <p:par>
                          <p:cTn id="8" fill="hold" nodeType="afterGroup">
                            <p:stCondLst>
                              <p:cond delay="20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BigBen"/>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5167" y="-26987"/>
            <a:ext cx="4060581" cy="6896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1" name="Picture 2" descr="Bill Gates at RI Convention Jan09"/>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060582" y="2997204"/>
            <a:ext cx="5098073" cy="3819525"/>
          </a:xfrm>
          <a:prstGeom prst="rect">
            <a:avLst/>
          </a:prstGeom>
          <a:noFill/>
          <a:ln w="28575">
            <a:solidFill>
              <a:srgbClr val="990000"/>
            </a:solidFill>
            <a:miter lim="800000"/>
            <a:headEnd/>
            <a:tailEnd/>
          </a:ln>
          <a:extLst>
            <a:ext uri="{909E8E84-426E-40DD-AFC4-6F175D3DCCD1}">
              <a14:hiddenFill xmlns:a14="http://schemas.microsoft.com/office/drawing/2010/main" xmlns="">
                <a:solidFill>
                  <a:srgbClr val="FFFFFF"/>
                </a:solidFill>
              </a14:hiddenFill>
            </a:ext>
          </a:extLst>
        </p:spPr>
      </p:pic>
      <p:sp>
        <p:nvSpPr>
          <p:cNvPr id="22532" name="TextBox 1"/>
          <p:cNvSpPr txBox="1">
            <a:spLocks noChangeArrowheads="1"/>
          </p:cNvSpPr>
          <p:nvPr/>
        </p:nvSpPr>
        <p:spPr bwMode="auto">
          <a:xfrm>
            <a:off x="4330018" y="443899"/>
            <a:ext cx="4421065" cy="1415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ja-JP" altLang="en-US" sz="2400" b="1" dirty="0">
                <a:solidFill>
                  <a:schemeClr val="bg1"/>
                </a:solidFill>
                <a:latin typeface="SimSun" panose="02010600030101010101" pitchFamily="2" charset="-122"/>
                <a:ea typeface="SimSun" panose="02010600030101010101" pitchFamily="2" charset="-122"/>
              </a:rPr>
              <a:t>「</a:t>
            </a:r>
            <a:r>
              <a:rPr lang="zh-TW" altLang="en-US" sz="2400" b="1" dirty="0">
                <a:solidFill>
                  <a:schemeClr val="bg1"/>
                </a:solidFill>
                <a:latin typeface="SimSun" panose="02010600030101010101" pitchFamily="2" charset="-122"/>
                <a:ea typeface="SimSun" panose="02010600030101010101" pitchFamily="2" charset="-122"/>
              </a:rPr>
              <a:t>扶輪是根除小兒麻痺活動的心和靈</a:t>
            </a:r>
            <a:r>
              <a:rPr lang="en-US" altLang="zh-TW" sz="2400" b="1" dirty="0">
                <a:solidFill>
                  <a:schemeClr val="bg1"/>
                </a:solidFill>
                <a:latin typeface="SimSun" panose="02010600030101010101" pitchFamily="2" charset="-122"/>
                <a:ea typeface="SimSun" panose="02010600030101010101" pitchFamily="2" charset="-122"/>
              </a:rPr>
              <a:t>!</a:t>
            </a:r>
            <a:r>
              <a:rPr lang="ja-JP" altLang="en-US" sz="2400" b="1" dirty="0">
                <a:solidFill>
                  <a:schemeClr val="bg1"/>
                </a:solidFill>
                <a:latin typeface="SimSun" panose="02010600030101010101" pitchFamily="2" charset="-122"/>
                <a:ea typeface="SimSun" panose="02010600030101010101" pitchFamily="2" charset="-122"/>
              </a:rPr>
              <a:t>」</a:t>
            </a:r>
            <a:endParaRPr lang="de-CH" altLang="en-US" sz="2400" b="1" dirty="0">
              <a:solidFill>
                <a:schemeClr val="bg1"/>
              </a:solidFill>
              <a:latin typeface="SimSun" panose="02010600030101010101" pitchFamily="2" charset="-122"/>
              <a:ea typeface="SimSun" panose="02010600030101010101" pitchFamily="2" charset="-122"/>
            </a:endParaRPr>
          </a:p>
          <a:p>
            <a:pPr algn="r" eaLnBrk="1" fontAlgn="base" hangingPunct="1">
              <a:spcBef>
                <a:spcPct val="0"/>
              </a:spcBef>
              <a:spcAft>
                <a:spcPct val="0"/>
              </a:spcAft>
            </a:pPr>
            <a:endParaRPr lang="de-CH" altLang="en-US" sz="1400" dirty="0">
              <a:solidFill>
                <a:schemeClr val="bg1"/>
              </a:solidFill>
              <a:latin typeface="SimSun" panose="02010600030101010101" pitchFamily="2" charset="-122"/>
              <a:ea typeface="SimSun" panose="02010600030101010101" pitchFamily="2" charset="-122"/>
              <a:cs typeface="Lucida Sans Unicode" pitchFamily="34" charset="0"/>
            </a:endParaRPr>
          </a:p>
          <a:p>
            <a:pPr algn="r" eaLnBrk="1" fontAlgn="base" hangingPunct="1">
              <a:spcBef>
                <a:spcPct val="0"/>
              </a:spcBef>
              <a:spcAft>
                <a:spcPct val="0"/>
              </a:spcAft>
            </a:pPr>
            <a:r>
              <a:rPr lang="de-CH" altLang="en-US" sz="2400" b="1" dirty="0">
                <a:solidFill>
                  <a:schemeClr val="bg1"/>
                </a:solidFill>
                <a:latin typeface="SimSun" panose="02010600030101010101" pitchFamily="2" charset="-122"/>
                <a:ea typeface="SimSun" panose="02010600030101010101" pitchFamily="2" charset="-122"/>
              </a:rPr>
              <a:t>— </a:t>
            </a:r>
            <a:r>
              <a:rPr lang="zh-TW" altLang="en-US" sz="2400" b="1" dirty="0">
                <a:solidFill>
                  <a:schemeClr val="bg1"/>
                </a:solidFill>
                <a:latin typeface="SimSun" panose="02010600030101010101" pitchFamily="2" charset="-122"/>
                <a:ea typeface="SimSun" panose="02010600030101010101" pitchFamily="2" charset="-122"/>
              </a:rPr>
              <a:t>比爾</a:t>
            </a:r>
            <a:r>
              <a:rPr lang="ja-JP" altLang="en-US" sz="2400" b="1" dirty="0">
                <a:solidFill>
                  <a:schemeClr val="bg1"/>
                </a:solidFill>
                <a:latin typeface="SimSun" panose="02010600030101010101" pitchFamily="2" charset="-122"/>
                <a:ea typeface="SimSun" panose="02010600030101010101" pitchFamily="2" charset="-122"/>
              </a:rPr>
              <a:t>・</a:t>
            </a:r>
            <a:r>
              <a:rPr lang="zh-TW" altLang="en-US" sz="2400" b="1" dirty="0">
                <a:solidFill>
                  <a:schemeClr val="bg1"/>
                </a:solidFill>
                <a:latin typeface="SimSun" panose="02010600030101010101" pitchFamily="2" charset="-122"/>
                <a:ea typeface="SimSun" panose="02010600030101010101" pitchFamily="2" charset="-122"/>
              </a:rPr>
              <a:t>蓋茲</a:t>
            </a:r>
            <a:endParaRPr lang="de-CH" altLang="en-US" sz="2400" b="1" dirty="0">
              <a:solidFill>
                <a:schemeClr val="bg1"/>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xmlns="" val="273027698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0" y="-26988"/>
            <a:ext cx="9025305" cy="846138"/>
          </a:xfrm>
          <a:prstGeom prst="rect">
            <a:avLst/>
          </a:prstGeom>
          <a:solidFill>
            <a:schemeClr val="bg1"/>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nchor="ctr"/>
          <a:lstStyle>
            <a:lvl1pPr defTabSz="449263" eaLnBrk="0" hangingPunct="0">
              <a:defRPr>
                <a:solidFill>
                  <a:schemeClr val="tx1"/>
                </a:solidFill>
                <a:latin typeface="Arial" pitchFamily="34" charset="0"/>
                <a:cs typeface="Arial" pitchFamily="34" charset="0"/>
              </a:defRPr>
            </a:lvl1pPr>
            <a:lvl2pPr marL="742950" indent="-285750" defTabSz="449263" eaLnBrk="0" hangingPunct="0">
              <a:defRPr>
                <a:solidFill>
                  <a:schemeClr val="tx1"/>
                </a:solidFill>
                <a:latin typeface="Arial" pitchFamily="34" charset="0"/>
                <a:cs typeface="Arial" pitchFamily="34" charset="0"/>
              </a:defRPr>
            </a:lvl2pPr>
            <a:lvl3pPr marL="1143000" indent="-228600" defTabSz="449263" eaLnBrk="0" hangingPunct="0">
              <a:defRPr>
                <a:solidFill>
                  <a:schemeClr val="tx1"/>
                </a:solidFill>
                <a:latin typeface="Arial" pitchFamily="34" charset="0"/>
                <a:cs typeface="Arial" pitchFamily="34" charset="0"/>
              </a:defRPr>
            </a:lvl3pPr>
            <a:lvl4pPr marL="1600200" indent="-228600" defTabSz="449263" eaLnBrk="0" hangingPunct="0">
              <a:defRPr>
                <a:solidFill>
                  <a:schemeClr val="tx1"/>
                </a:solidFill>
                <a:latin typeface="Arial" pitchFamily="34" charset="0"/>
                <a:cs typeface="Arial" pitchFamily="34" charset="0"/>
              </a:defRPr>
            </a:lvl4pPr>
            <a:lvl5pPr marL="2057400" indent="-228600" defTabSz="449263" eaLnBrk="0" hangingPunct="0">
              <a:defRPr>
                <a:solidFill>
                  <a:schemeClr val="tx1"/>
                </a:solidFill>
                <a:latin typeface="Arial" pitchFamily="34" charset="0"/>
                <a:cs typeface="Arial" pitchFamily="34" charset="0"/>
              </a:defRPr>
            </a:lvl5pPr>
            <a:lvl6pPr marL="2514600" indent="-228600" defTabSz="4492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92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92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926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lnSpc>
                <a:spcPct val="110000"/>
              </a:lnSpc>
              <a:spcBef>
                <a:spcPct val="0"/>
              </a:spcBef>
              <a:spcAft>
                <a:spcPct val="0"/>
              </a:spcAft>
              <a:buClr>
                <a:srgbClr val="000000"/>
              </a:buClr>
              <a:buSzPct val="100000"/>
              <a:buFont typeface="Times New Roman" pitchFamily="18" charset="0"/>
              <a:buNone/>
            </a:pPr>
            <a:r>
              <a:rPr lang="zh-TW" altLang="en-US" sz="3600" b="1" dirty="0">
                <a:solidFill>
                  <a:srgbClr val="005DAA"/>
                </a:solidFill>
                <a:latin typeface="SimSun" panose="02010600030101010101" pitchFamily="2" charset="-122"/>
                <a:ea typeface="SimSun" panose="02010600030101010101" pitchFamily="2" charset="-122"/>
              </a:rPr>
              <a:t>扶輪的承諾：沒有小兒麻痺的世界</a:t>
            </a:r>
            <a:endParaRPr lang="de-CH" altLang="en-US" sz="3600" b="1" dirty="0">
              <a:solidFill>
                <a:srgbClr val="005DAA"/>
              </a:solidFill>
              <a:latin typeface="SimSun" panose="02010600030101010101" pitchFamily="2" charset="-122"/>
              <a:ea typeface="SimSun" panose="02010600030101010101" pitchFamily="2" charset="-122"/>
            </a:endParaRPr>
          </a:p>
        </p:txBody>
      </p:sp>
      <p:sp>
        <p:nvSpPr>
          <p:cNvPr id="23555" name="Rectangle 6"/>
          <p:cNvSpPr>
            <a:spLocks noGrp="1" noChangeArrowheads="1"/>
          </p:cNvSpPr>
          <p:nvPr>
            <p:ph type="body" idx="4294967295"/>
          </p:nvPr>
        </p:nvSpPr>
        <p:spPr>
          <a:xfrm>
            <a:off x="4940300" y="1392238"/>
            <a:ext cx="4203700" cy="5465762"/>
          </a:xfrm>
        </p:spPr>
        <p:txBody>
          <a:bodyPr/>
          <a:lstStyle/>
          <a:p>
            <a:pPr eaLnBrk="1" hangingPunct="1">
              <a:spcBef>
                <a:spcPts val="18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2400" b="1" dirty="0">
                <a:solidFill>
                  <a:schemeClr val="bg1"/>
                </a:solidFill>
                <a:latin typeface="SimSun" panose="02010600030101010101" pitchFamily="2" charset="-122"/>
                <a:ea typeface="SimSun" panose="02010600030101010101" pitchFamily="2" charset="-122"/>
              </a:rPr>
              <a:t>最先提出</a:t>
            </a:r>
            <a:r>
              <a:rPr lang="ja-JP" altLang="en-US" sz="2400" b="1" dirty="0">
                <a:solidFill>
                  <a:schemeClr val="bg1"/>
                </a:solidFill>
                <a:latin typeface="SimSun" panose="02010600030101010101" pitchFamily="2" charset="-122"/>
                <a:ea typeface="SimSun" panose="02010600030101010101" pitchFamily="2" charset="-122"/>
              </a:rPr>
              <a:t>「</a:t>
            </a:r>
            <a:r>
              <a:rPr lang="zh-TW" altLang="en-US" sz="2400" b="1" dirty="0">
                <a:solidFill>
                  <a:schemeClr val="bg1"/>
                </a:solidFill>
                <a:latin typeface="SimSun" panose="02010600030101010101" pitchFamily="2" charset="-122"/>
                <a:ea typeface="SimSun" panose="02010600030101010101" pitchFamily="2" charset="-122"/>
              </a:rPr>
              <a:t>沒有小兒麻痺的世界</a:t>
            </a:r>
            <a:r>
              <a:rPr lang="ja-JP" altLang="en-US" sz="2400" b="1" dirty="0">
                <a:solidFill>
                  <a:schemeClr val="bg1"/>
                </a:solidFill>
                <a:latin typeface="SimSun" panose="02010600030101010101" pitchFamily="2" charset="-122"/>
                <a:ea typeface="SimSun" panose="02010600030101010101" pitchFamily="2" charset="-122"/>
              </a:rPr>
              <a:t>」</a:t>
            </a:r>
            <a:r>
              <a:rPr lang="zh-TW" altLang="en-US" sz="2400" b="1" dirty="0">
                <a:solidFill>
                  <a:schemeClr val="bg1"/>
                </a:solidFill>
                <a:latin typeface="SimSun" panose="02010600030101010101" pitchFamily="2" charset="-122"/>
                <a:ea typeface="SimSun" panose="02010600030101010101" pitchFamily="2" charset="-122"/>
              </a:rPr>
              <a:t>的願景</a:t>
            </a:r>
            <a:endParaRPr lang="de-CH" altLang="en-US" sz="2400" dirty="0">
              <a:solidFill>
                <a:schemeClr val="bg1"/>
              </a:solidFill>
              <a:latin typeface="SimSun" panose="02010600030101010101" pitchFamily="2" charset="-122"/>
              <a:ea typeface="SimSun" panose="02010600030101010101" pitchFamily="2" charset="-122"/>
            </a:endParaRPr>
          </a:p>
          <a:p>
            <a:pPr eaLnBrk="1" hangingPunct="1">
              <a:spcBef>
                <a:spcPts val="18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2400" b="1" dirty="0" smtClean="0">
                <a:solidFill>
                  <a:schemeClr val="bg1"/>
                </a:solidFill>
                <a:latin typeface="SimSun" panose="02010600030101010101" pitchFamily="2" charset="-122"/>
                <a:ea typeface="SimSun" panose="02010600030101010101" pitchFamily="2" charset="-122"/>
              </a:rPr>
              <a:t>已貢獻</a:t>
            </a:r>
            <a:r>
              <a:rPr lang="zh-TW" altLang="en-US" sz="2400" b="1" dirty="0">
                <a:solidFill>
                  <a:schemeClr val="bg1"/>
                </a:solidFill>
                <a:latin typeface="SimSun" panose="02010600030101010101" pitchFamily="2" charset="-122"/>
                <a:ea typeface="SimSun" panose="02010600030101010101" pitchFamily="2" charset="-122"/>
              </a:rPr>
              <a:t>超過</a:t>
            </a:r>
            <a:r>
              <a:rPr lang="en-US" altLang="zh-TW" sz="2400" b="1" dirty="0">
                <a:solidFill>
                  <a:schemeClr val="bg1"/>
                </a:solidFill>
                <a:latin typeface="SimSun" panose="02010600030101010101" pitchFamily="2" charset="-122"/>
                <a:ea typeface="SimSun" panose="02010600030101010101" pitchFamily="2" charset="-122"/>
              </a:rPr>
              <a:t>16</a:t>
            </a:r>
            <a:r>
              <a:rPr lang="zh-TW" altLang="en-US" sz="2400" b="1" dirty="0">
                <a:solidFill>
                  <a:schemeClr val="bg1"/>
                </a:solidFill>
                <a:latin typeface="SimSun" panose="02010600030101010101" pitchFamily="2" charset="-122"/>
                <a:ea typeface="SimSun" panose="02010600030101010101" pitchFamily="2" charset="-122"/>
              </a:rPr>
              <a:t>億美元</a:t>
            </a:r>
            <a:endParaRPr lang="de-CH" altLang="en-US" sz="2400" dirty="0">
              <a:solidFill>
                <a:schemeClr val="bg1"/>
              </a:solidFill>
              <a:latin typeface="SimSun" panose="02010600030101010101" pitchFamily="2" charset="-122"/>
              <a:ea typeface="SimSun" panose="02010600030101010101" pitchFamily="2" charset="-122"/>
            </a:endParaRPr>
          </a:p>
          <a:p>
            <a:pPr eaLnBrk="1" hangingPunct="1">
              <a:spcBef>
                <a:spcPts val="18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2400" b="1" dirty="0">
                <a:solidFill>
                  <a:schemeClr val="bg1"/>
                </a:solidFill>
                <a:latin typeface="SimSun" panose="02010600030101010101" pitchFamily="2" charset="-122"/>
                <a:ea typeface="SimSun" panose="02010600030101010101" pitchFamily="2" charset="-122"/>
              </a:rPr>
              <a:t>自政府機構募集了</a:t>
            </a:r>
            <a:r>
              <a:rPr lang="en-US" altLang="zh-TW" sz="2400" b="1" dirty="0">
                <a:solidFill>
                  <a:schemeClr val="bg1"/>
                </a:solidFill>
                <a:latin typeface="SimSun" panose="02010600030101010101" pitchFamily="2" charset="-122"/>
                <a:ea typeface="SimSun" panose="02010600030101010101" pitchFamily="2" charset="-122"/>
              </a:rPr>
              <a:t>72</a:t>
            </a:r>
            <a:r>
              <a:rPr lang="zh-TW" altLang="en-US" sz="2400" b="1" dirty="0">
                <a:solidFill>
                  <a:schemeClr val="bg1"/>
                </a:solidFill>
                <a:latin typeface="SimSun" panose="02010600030101010101" pitchFamily="2" charset="-122"/>
                <a:ea typeface="SimSun" panose="02010600030101010101" pitchFamily="2" charset="-122"/>
              </a:rPr>
              <a:t>億美元</a:t>
            </a:r>
            <a:endParaRPr lang="de-CH" altLang="en-US" sz="2400" b="1" dirty="0">
              <a:solidFill>
                <a:schemeClr val="bg1"/>
              </a:solidFill>
              <a:latin typeface="SimSun" panose="02010600030101010101" pitchFamily="2" charset="-122"/>
              <a:ea typeface="SimSun" panose="02010600030101010101" pitchFamily="2" charset="-122"/>
            </a:endParaRPr>
          </a:p>
        </p:txBody>
      </p:sp>
      <p:pic>
        <p:nvPicPr>
          <p:cNvPr id="5" name="Picture 5" descr="SOH EndPolio 07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843" y="1484313"/>
            <a:ext cx="4819650"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851305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438152" y="188913"/>
            <a:ext cx="8254511" cy="70788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zh-TW" altLang="en-US" sz="4000" b="1" dirty="0">
                <a:solidFill>
                  <a:srgbClr val="005DAA"/>
                </a:solidFill>
                <a:latin typeface="SimSun" panose="02010600030101010101" pitchFamily="2" charset="-122"/>
                <a:ea typeface="SimSun" panose="02010600030101010101" pitchFamily="2" charset="-122"/>
              </a:rPr>
              <a:t>扶輪的努力促成政府首領的參與</a:t>
            </a:r>
            <a:endParaRPr lang="de-CH" altLang="en-US" sz="4000" b="1" dirty="0">
              <a:solidFill>
                <a:srgbClr val="005DAA"/>
              </a:solidFill>
              <a:latin typeface="SimSun" panose="02010600030101010101" pitchFamily="2" charset="-122"/>
              <a:ea typeface="SimSun" panose="02010600030101010101" pitchFamily="2" charset="-122"/>
            </a:endParaRPr>
          </a:p>
        </p:txBody>
      </p:sp>
      <p:pic>
        <p:nvPicPr>
          <p:cNvPr id="31747" name="Picture 3"/>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65600" y="3776666"/>
            <a:ext cx="4091354"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5"/>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4267" y="1033463"/>
            <a:ext cx="3812287"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2"/>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590445" y="1033463"/>
            <a:ext cx="3578407"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1"/>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308839" y="1033463"/>
            <a:ext cx="2281604"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1" name="Picture 4"/>
          <p:cNvPicPr>
            <a:picLocks noChangeAspect="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815592" y="3776666"/>
            <a:ext cx="4126523"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745299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11594" y="228602"/>
            <a:ext cx="5320812" cy="642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3"/>
          <p:cNvGrpSpPr>
            <a:grpSpLocks/>
          </p:cNvGrpSpPr>
          <p:nvPr/>
        </p:nvGrpSpPr>
        <p:grpSpPr bwMode="auto">
          <a:xfrm>
            <a:off x="500616" y="990600"/>
            <a:ext cx="5778730" cy="5246713"/>
            <a:chOff x="434" y="767"/>
            <a:chExt cx="4242" cy="2113"/>
          </a:xfrm>
        </p:grpSpPr>
        <p:sp>
          <p:nvSpPr>
            <p:cNvPr id="36868" name="Freeform 4"/>
            <p:cNvSpPr>
              <a:spLocks noChangeArrowheads="1"/>
            </p:cNvSpPr>
            <p:nvPr/>
          </p:nvSpPr>
          <p:spPr bwMode="auto">
            <a:xfrm>
              <a:off x="434" y="767"/>
              <a:ext cx="4242" cy="2113"/>
            </a:xfrm>
            <a:custGeom>
              <a:avLst/>
              <a:gdLst>
                <a:gd name="T0" fmla="*/ 0 w 18707"/>
                <a:gd name="T1" fmla="*/ 0 h 9319"/>
                <a:gd name="T2" fmla="*/ 0 w 18707"/>
                <a:gd name="T3" fmla="*/ 0 h 9319"/>
                <a:gd name="T4" fmla="*/ 0 w 18707"/>
                <a:gd name="T5" fmla="*/ 0 h 9319"/>
                <a:gd name="T6" fmla="*/ 0 w 18707"/>
                <a:gd name="T7" fmla="*/ 0 h 9319"/>
                <a:gd name="T8" fmla="*/ 0 w 18707"/>
                <a:gd name="T9" fmla="*/ 0 h 9319"/>
                <a:gd name="T10" fmla="*/ 0 w 18707"/>
                <a:gd name="T11" fmla="*/ 0 h 9319"/>
                <a:gd name="T12" fmla="*/ 0 w 18707"/>
                <a:gd name="T13" fmla="*/ 0 h 9319"/>
                <a:gd name="T14" fmla="*/ 0 w 18707"/>
                <a:gd name="T15" fmla="*/ 0 h 9319"/>
                <a:gd name="T16" fmla="*/ 0 w 18707"/>
                <a:gd name="T17" fmla="*/ 0 h 9319"/>
                <a:gd name="T18" fmla="*/ 0 w 18707"/>
                <a:gd name="T19" fmla="*/ 0 h 9319"/>
                <a:gd name="T20" fmla="*/ 0 w 18707"/>
                <a:gd name="T21" fmla="*/ 0 h 93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07"/>
                <a:gd name="T34" fmla="*/ 0 h 9319"/>
                <a:gd name="T35" fmla="*/ 18707 w 18707"/>
                <a:gd name="T36" fmla="*/ 9319 h 93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07" h="9319">
                  <a:moveTo>
                    <a:pt x="18706" y="1113"/>
                  </a:moveTo>
                  <a:cubicBezTo>
                    <a:pt x="18706" y="557"/>
                    <a:pt x="17364" y="0"/>
                    <a:pt x="16022" y="0"/>
                  </a:cubicBezTo>
                  <a:lnTo>
                    <a:pt x="2685" y="0"/>
                  </a:lnTo>
                  <a:cubicBezTo>
                    <a:pt x="1343" y="0"/>
                    <a:pt x="0" y="557"/>
                    <a:pt x="0" y="1113"/>
                  </a:cubicBezTo>
                  <a:lnTo>
                    <a:pt x="0" y="6648"/>
                  </a:lnTo>
                  <a:cubicBezTo>
                    <a:pt x="0" y="7205"/>
                    <a:pt x="1343" y="7762"/>
                    <a:pt x="2685" y="7762"/>
                  </a:cubicBezTo>
                  <a:lnTo>
                    <a:pt x="10825" y="7762"/>
                  </a:lnTo>
                  <a:lnTo>
                    <a:pt x="17581" y="9318"/>
                  </a:lnTo>
                  <a:lnTo>
                    <a:pt x="15675" y="7762"/>
                  </a:lnTo>
                  <a:cubicBezTo>
                    <a:pt x="17191" y="7762"/>
                    <a:pt x="18706" y="7223"/>
                    <a:pt x="18706" y="6684"/>
                  </a:cubicBezTo>
                  <a:lnTo>
                    <a:pt x="18706" y="1113"/>
                  </a:lnTo>
                </a:path>
              </a:pathLst>
            </a:custGeom>
            <a:solidFill>
              <a:srgbClr val="FFFFFF"/>
            </a:solidFill>
            <a:ln w="57240">
              <a:solidFill>
                <a:srgbClr val="FF0000"/>
              </a:solidFill>
              <a:round/>
              <a:headEnd/>
              <a:tailEnd/>
            </a:ln>
          </p:spPr>
          <p:txBody>
            <a:bodyPr wrap="none" anchor="ctr"/>
            <a:lstStyle/>
            <a:p>
              <a:pPr eaLnBrk="0" fontAlgn="base" hangingPunct="0">
                <a:spcBef>
                  <a:spcPct val="0"/>
                </a:spcBef>
                <a:spcAft>
                  <a:spcPct val="0"/>
                </a:spcAft>
              </a:pPr>
              <a:endParaRPr lang="en-GB" sz="2400" dirty="0">
                <a:solidFill>
                  <a:srgbClr val="FFFFFF"/>
                </a:solidFill>
                <a:latin typeface="Times New Roman" pitchFamily="18" charset="0"/>
              </a:endParaRPr>
            </a:p>
          </p:txBody>
        </p:sp>
        <p:sp>
          <p:nvSpPr>
            <p:cNvPr id="36869" name="Text Box 5"/>
            <p:cNvSpPr txBox="1">
              <a:spLocks noChangeArrowheads="1"/>
            </p:cNvSpPr>
            <p:nvPr/>
          </p:nvSpPr>
          <p:spPr bwMode="auto">
            <a:xfrm>
              <a:off x="791" y="1057"/>
              <a:ext cx="3732" cy="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algn="ctr" eaLnBrk="1" fontAlgn="base" hangingPunct="1">
                <a:lnSpc>
                  <a:spcPct val="95000"/>
                </a:lnSpc>
                <a:spcBef>
                  <a:spcPct val="0"/>
                </a:spcBef>
                <a:spcAft>
                  <a:spcPct val="0"/>
                </a:spcAft>
                <a:buClr>
                  <a:srgbClr val="FF0000"/>
                </a:buClr>
                <a:buSzPct val="100000"/>
                <a:buFont typeface="Times New Roman" pitchFamily="18" charset="0"/>
                <a:buNone/>
              </a:pPr>
              <a:r>
                <a:rPr lang="zh-TW" altLang="en-US" sz="4400" b="1" dirty="0">
                  <a:solidFill>
                    <a:srgbClr val="FF0000"/>
                  </a:solidFill>
                  <a:latin typeface="Times New Roman" pitchFamily="18" charset="0"/>
                  <a:cs typeface="Lucida Sans Unicode" pitchFamily="34" charset="0"/>
                </a:rPr>
                <a:t>扶輪致力於根除小兒麻痺的活動，值得獲得諾貝爾和平獎。</a:t>
              </a:r>
              <a:endParaRPr lang="en-GB" altLang="en-US" sz="4400" b="1" dirty="0">
                <a:solidFill>
                  <a:srgbClr val="FF0000"/>
                </a:solidFill>
                <a:latin typeface="Times New Roman" pitchFamily="18" charset="0"/>
                <a:cs typeface="Lucida Sans Unicode" pitchFamily="34" charset="0"/>
              </a:endParaRPr>
            </a:p>
          </p:txBody>
        </p:sp>
      </p:grpSp>
      <p:cxnSp>
        <p:nvCxnSpPr>
          <p:cNvPr id="4" name="Straight Connector 3"/>
          <p:cNvCxnSpPr/>
          <p:nvPr/>
        </p:nvCxnSpPr>
        <p:spPr bwMode="auto">
          <a:xfrm>
            <a:off x="6033105" y="6381328"/>
            <a:ext cx="906794" cy="0"/>
          </a:xfrm>
          <a:prstGeom prst="line">
            <a:avLst/>
          </a:prstGeom>
          <a:solidFill>
            <a:srgbClr val="00B8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Connector 7"/>
          <p:cNvCxnSpPr/>
          <p:nvPr/>
        </p:nvCxnSpPr>
        <p:spPr bwMode="auto">
          <a:xfrm>
            <a:off x="4572000" y="6525344"/>
            <a:ext cx="2175906" cy="0"/>
          </a:xfrm>
          <a:prstGeom prst="line">
            <a:avLst/>
          </a:prstGeom>
          <a:solidFill>
            <a:srgbClr val="00B8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2590884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peru"/>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784225"/>
            <a:ext cx="2844312" cy="318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1" name="Picture 4" descr="eurolastcase"/>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185391" y="728666"/>
            <a:ext cx="2958611" cy="324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2" name="Picture 5" descr="cambodia"/>
          <p:cNvPicPr>
            <a:picLocks noChangeAspect="1" noChangeArrowheads="1"/>
          </p:cNvPicPr>
          <p:nvPr/>
        </p:nvPicPr>
        <p:blipFill>
          <a:blip r:embed="rId5" cstate="email">
            <a:extLst>
              <a:ext uri="{28A0092B-C50C-407E-A947-70E740481C1C}">
                <a14:useLocalDpi xmlns:a14="http://schemas.microsoft.com/office/drawing/2010/main" xmlns="" val="0"/>
              </a:ext>
            </a:extLst>
          </a:blip>
          <a:srcRect r="11589" b="7677"/>
          <a:stretch>
            <a:fillRect/>
          </a:stretch>
        </p:blipFill>
        <p:spPr bwMode="auto">
          <a:xfrm>
            <a:off x="-11721" y="3624267"/>
            <a:ext cx="2858966" cy="323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6"/>
          <p:cNvGrpSpPr>
            <a:grpSpLocks/>
          </p:cNvGrpSpPr>
          <p:nvPr/>
        </p:nvGrpSpPr>
        <p:grpSpPr bwMode="auto">
          <a:xfrm>
            <a:off x="2954603" y="1068390"/>
            <a:ext cx="2404475" cy="708025"/>
            <a:chOff x="1774" y="673"/>
            <a:chExt cx="1110" cy="446"/>
          </a:xfrm>
        </p:grpSpPr>
        <p:sp>
          <p:nvSpPr>
            <p:cNvPr id="37904" name="Text Box 7"/>
            <p:cNvSpPr txBox="1">
              <a:spLocks noChangeArrowheads="1"/>
            </p:cNvSpPr>
            <p:nvPr/>
          </p:nvSpPr>
          <p:spPr bwMode="auto">
            <a:xfrm>
              <a:off x="1774" y="673"/>
              <a:ext cx="1110" cy="44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zh-TW" altLang="en-US" sz="2000" dirty="0">
                  <a:solidFill>
                    <a:schemeClr val="bg1"/>
                  </a:solidFill>
                </a:rPr>
                <a:t>美洲：</a:t>
              </a:r>
              <a:endParaRPr lang="en-US" altLang="zh-TW" sz="2000" dirty="0">
                <a:solidFill>
                  <a:schemeClr val="bg1"/>
                </a:solidFill>
              </a:endParaRPr>
            </a:p>
            <a:p>
              <a:pPr eaLnBrk="1" fontAlgn="base" hangingPunct="1">
                <a:spcBef>
                  <a:spcPct val="0"/>
                </a:spcBef>
                <a:spcAft>
                  <a:spcPct val="0"/>
                </a:spcAft>
              </a:pPr>
              <a:r>
                <a:rPr lang="en-GB" altLang="en-US" sz="2000" b="1" dirty="0">
                  <a:solidFill>
                    <a:schemeClr val="bg1"/>
                  </a:solidFill>
                </a:rPr>
                <a:t>1991</a:t>
              </a:r>
              <a:r>
                <a:rPr lang="zh-TW" altLang="en-US" sz="2000" dirty="0">
                  <a:solidFill>
                    <a:schemeClr val="bg1"/>
                  </a:solidFill>
                </a:rPr>
                <a:t>年，祕魯</a:t>
              </a:r>
              <a:endParaRPr lang="en-US" altLang="en-US" sz="2000" dirty="0">
                <a:solidFill>
                  <a:schemeClr val="bg1"/>
                </a:solidFill>
              </a:endParaRPr>
            </a:p>
          </p:txBody>
        </p:sp>
        <p:sp>
          <p:nvSpPr>
            <p:cNvPr id="37905" name="Text Box 8"/>
            <p:cNvSpPr txBox="1">
              <a:spLocks noChangeArrowheads="1"/>
            </p:cNvSpPr>
            <p:nvPr/>
          </p:nvSpPr>
          <p:spPr bwMode="auto">
            <a:xfrm>
              <a:off x="1774" y="816"/>
              <a:ext cx="131"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sz="2400" dirty="0">
                <a:solidFill>
                  <a:srgbClr val="000000"/>
                </a:solidFill>
                <a:latin typeface="Arial (W1)" charset="0"/>
              </a:endParaRPr>
            </a:p>
          </p:txBody>
        </p:sp>
      </p:grpSp>
      <p:grpSp>
        <p:nvGrpSpPr>
          <p:cNvPr id="3" name="Group 9"/>
          <p:cNvGrpSpPr>
            <a:grpSpLocks/>
          </p:cNvGrpSpPr>
          <p:nvPr/>
        </p:nvGrpSpPr>
        <p:grpSpPr bwMode="auto">
          <a:xfrm>
            <a:off x="2986669" y="4066401"/>
            <a:ext cx="3068069" cy="1003300"/>
            <a:chOff x="1689" y="2504"/>
            <a:chExt cx="1518" cy="632"/>
          </a:xfrm>
        </p:grpSpPr>
        <p:sp>
          <p:nvSpPr>
            <p:cNvPr id="37902" name="Text Box 10"/>
            <p:cNvSpPr txBox="1">
              <a:spLocks noChangeArrowheads="1"/>
            </p:cNvSpPr>
            <p:nvPr/>
          </p:nvSpPr>
          <p:spPr bwMode="auto">
            <a:xfrm>
              <a:off x="1758" y="2504"/>
              <a:ext cx="131"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sz="2400" dirty="0">
                <a:solidFill>
                  <a:srgbClr val="000000"/>
                </a:solidFill>
                <a:latin typeface="Arial (W1)" charset="0"/>
              </a:endParaRPr>
            </a:p>
          </p:txBody>
        </p:sp>
        <p:sp>
          <p:nvSpPr>
            <p:cNvPr id="37903" name="Text Box 11"/>
            <p:cNvSpPr txBox="1">
              <a:spLocks noChangeArrowheads="1"/>
            </p:cNvSpPr>
            <p:nvPr/>
          </p:nvSpPr>
          <p:spPr bwMode="auto">
            <a:xfrm>
              <a:off x="1689" y="2690"/>
              <a:ext cx="1518" cy="44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zh-TW" altLang="en-US" sz="2000" dirty="0">
                  <a:solidFill>
                    <a:schemeClr val="bg1"/>
                  </a:solidFill>
                </a:rPr>
                <a:t>西太平洋地域：</a:t>
              </a:r>
              <a:endParaRPr lang="en-US" altLang="zh-TW" sz="2000" dirty="0">
                <a:solidFill>
                  <a:schemeClr val="bg1"/>
                </a:solidFill>
              </a:endParaRPr>
            </a:p>
            <a:p>
              <a:pPr eaLnBrk="1" fontAlgn="base" hangingPunct="1">
                <a:spcBef>
                  <a:spcPct val="0"/>
                </a:spcBef>
                <a:spcAft>
                  <a:spcPct val="0"/>
                </a:spcAft>
              </a:pPr>
              <a:r>
                <a:rPr lang="en-GB" altLang="en-US" sz="2000" dirty="0">
                  <a:solidFill>
                    <a:schemeClr val="bg1"/>
                  </a:solidFill>
                </a:rPr>
                <a:t>1997</a:t>
              </a:r>
              <a:r>
                <a:rPr lang="zh-TW" altLang="en-US" sz="2000" dirty="0">
                  <a:solidFill>
                    <a:schemeClr val="bg1"/>
                  </a:solidFill>
                </a:rPr>
                <a:t>年，柬埔寨</a:t>
              </a:r>
              <a:endParaRPr lang="en-US" altLang="zh-TW" sz="2000" dirty="0">
                <a:solidFill>
                  <a:schemeClr val="bg1"/>
                </a:solidFill>
              </a:endParaRPr>
            </a:p>
          </p:txBody>
        </p:sp>
      </p:grpSp>
      <p:sp>
        <p:nvSpPr>
          <p:cNvPr id="37895" name="Text Box 12"/>
          <p:cNvSpPr txBox="1">
            <a:spLocks noChangeArrowheads="1"/>
          </p:cNvSpPr>
          <p:nvPr/>
        </p:nvSpPr>
        <p:spPr bwMode="auto">
          <a:xfrm>
            <a:off x="3986518" y="2514600"/>
            <a:ext cx="2142392" cy="70788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zh-TW" altLang="en-US" sz="2000" dirty="0">
                <a:solidFill>
                  <a:schemeClr val="bg1"/>
                </a:solidFill>
              </a:rPr>
              <a:t>歐洲地域：</a:t>
            </a:r>
            <a:r>
              <a:rPr lang="en-US" altLang="en-US" sz="2000" dirty="0">
                <a:solidFill>
                  <a:schemeClr val="bg1"/>
                </a:solidFill>
              </a:rPr>
              <a:t>:</a:t>
            </a:r>
          </a:p>
          <a:p>
            <a:pPr algn="r" eaLnBrk="1" fontAlgn="base" hangingPunct="1">
              <a:spcBef>
                <a:spcPct val="0"/>
              </a:spcBef>
              <a:spcAft>
                <a:spcPct val="0"/>
              </a:spcAft>
            </a:pPr>
            <a:r>
              <a:rPr lang="en-GB" altLang="en-US" sz="2000" dirty="0">
                <a:solidFill>
                  <a:schemeClr val="bg1"/>
                </a:solidFill>
              </a:rPr>
              <a:t>1998</a:t>
            </a:r>
            <a:r>
              <a:rPr lang="zh-TW" altLang="en-US" sz="2000" dirty="0">
                <a:solidFill>
                  <a:schemeClr val="bg1"/>
                </a:solidFill>
              </a:rPr>
              <a:t>年，土耳其</a:t>
            </a:r>
            <a:endParaRPr lang="en-US" altLang="en-US" sz="2000" dirty="0">
              <a:solidFill>
                <a:schemeClr val="bg1"/>
              </a:solidFill>
            </a:endParaRPr>
          </a:p>
        </p:txBody>
      </p:sp>
      <p:pic>
        <p:nvPicPr>
          <p:cNvPr id="37896" name="Picture 2" descr="Rukshar_photo"/>
          <p:cNvPicPr>
            <a:picLocks noChangeAspect="1" noChangeArrowheads="1"/>
          </p:cNvPicPr>
          <p:nvPr/>
        </p:nvPicPr>
        <p:blipFill>
          <a:blip r:embed="rId6" cstate="email">
            <a:lum contrast="30000"/>
            <a:extLst>
              <a:ext uri="{28A0092B-C50C-407E-A947-70E740481C1C}">
                <a14:useLocalDpi xmlns:a14="http://schemas.microsoft.com/office/drawing/2010/main" xmlns="" val="0"/>
              </a:ext>
            </a:extLst>
          </a:blip>
          <a:srcRect/>
          <a:stretch>
            <a:fillRect/>
          </a:stretch>
        </p:blipFill>
        <p:spPr bwMode="auto">
          <a:xfrm>
            <a:off x="6185390" y="3716338"/>
            <a:ext cx="2964473" cy="314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7" name="Text Box 12"/>
          <p:cNvSpPr txBox="1">
            <a:spLocks noChangeArrowheads="1"/>
          </p:cNvSpPr>
          <p:nvPr/>
        </p:nvSpPr>
        <p:spPr bwMode="auto">
          <a:xfrm>
            <a:off x="3295524" y="5537206"/>
            <a:ext cx="2816365" cy="70788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zh-TW" altLang="en-US" sz="2000" dirty="0">
                <a:solidFill>
                  <a:schemeClr val="bg1"/>
                </a:solidFill>
              </a:rPr>
              <a:t>東南亞地域：</a:t>
            </a:r>
            <a:r>
              <a:rPr lang="en-US" altLang="en-US" sz="2000" dirty="0">
                <a:solidFill>
                  <a:schemeClr val="bg1"/>
                </a:solidFill>
              </a:rPr>
              <a:t>:</a:t>
            </a:r>
            <a:br>
              <a:rPr lang="en-US" altLang="en-US" sz="2000" dirty="0">
                <a:solidFill>
                  <a:schemeClr val="bg1"/>
                </a:solidFill>
              </a:rPr>
            </a:br>
            <a:r>
              <a:rPr lang="en-US" altLang="zh-TW" sz="2000" dirty="0">
                <a:solidFill>
                  <a:schemeClr val="bg1"/>
                </a:solidFill>
              </a:rPr>
              <a:t>2011</a:t>
            </a:r>
            <a:r>
              <a:rPr lang="zh-TW" altLang="en-US" sz="2000" dirty="0">
                <a:solidFill>
                  <a:schemeClr val="bg1"/>
                </a:solidFill>
              </a:rPr>
              <a:t>年，印度</a:t>
            </a:r>
            <a:r>
              <a:rPr lang="en-GB" altLang="en-US" sz="2000" dirty="0">
                <a:solidFill>
                  <a:schemeClr val="bg1"/>
                </a:solidFill>
              </a:rPr>
              <a:t> </a:t>
            </a:r>
            <a:endParaRPr lang="en-US" altLang="en-US" sz="2000" dirty="0">
              <a:solidFill>
                <a:schemeClr val="bg1"/>
              </a:solidFill>
            </a:endParaRPr>
          </a:p>
        </p:txBody>
      </p:sp>
      <p:sp>
        <p:nvSpPr>
          <p:cNvPr id="37899" name="Rectangle 2"/>
          <p:cNvSpPr>
            <a:spLocks noGrp="1" noChangeArrowheads="1"/>
          </p:cNvSpPr>
          <p:nvPr>
            <p:ph type="title"/>
          </p:nvPr>
        </p:nvSpPr>
        <p:spPr>
          <a:xfrm>
            <a:off x="-198173" y="60080"/>
            <a:ext cx="9438543" cy="901700"/>
          </a:xfrm>
        </p:spPr>
        <p:txBody>
          <a:bodyPr/>
          <a:lstStyle/>
          <a:p>
            <a:r>
              <a:rPr lang="zh-TW" altLang="en-US" sz="3000" b="1" dirty="0">
                <a:solidFill>
                  <a:schemeClr val="bg1"/>
                </a:solidFill>
                <a:latin typeface="SimSun" panose="02010600030101010101" pitchFamily="2" charset="-122"/>
                <a:ea typeface="SimSun" panose="02010600030101010101" pitchFamily="2" charset="-122"/>
              </a:rPr>
              <a:t>最後的病例</a:t>
            </a:r>
            <a:r>
              <a:rPr lang="de-CH" altLang="en-US" sz="3000" b="1" dirty="0">
                <a:solidFill>
                  <a:schemeClr val="bg1"/>
                </a:solidFill>
                <a:latin typeface="Arial (W1)" charset="0"/>
              </a:rPr>
              <a:t>... </a:t>
            </a:r>
          </a:p>
        </p:txBody>
      </p:sp>
    </p:spTree>
    <p:extLst>
      <p:ext uri="{BB962C8B-B14F-4D97-AF65-F5344CB8AC3E}">
        <p14:creationId xmlns:p14="http://schemas.microsoft.com/office/powerpoint/2010/main" xmlns="" val="40671891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1768038" y="263525"/>
            <a:ext cx="5607922" cy="724238"/>
          </a:xfrm>
          <a:prstGeom prst="roundRect">
            <a:avLst>
              <a:gd name="adj" fmla="val 208"/>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algn="ctr" eaLnBrk="1" fontAlgn="base" hangingPunct="1">
              <a:lnSpc>
                <a:spcPct val="93000"/>
              </a:lnSpc>
              <a:spcBef>
                <a:spcPct val="0"/>
              </a:spcBef>
              <a:spcAft>
                <a:spcPct val="0"/>
              </a:spcAft>
              <a:buClr>
                <a:srgbClr val="FF0000"/>
              </a:buClr>
              <a:buSzPct val="100000"/>
              <a:buFont typeface="Arial (W1)" charset="0"/>
              <a:buNone/>
            </a:pPr>
            <a:r>
              <a:rPr lang="de-CH" altLang="en-US" sz="4400" b="1" dirty="0">
                <a:solidFill>
                  <a:schemeClr val="bg1"/>
                </a:solidFill>
                <a:latin typeface="Arial (W1)" charset="0"/>
              </a:rPr>
              <a:t>polioeradication.org</a:t>
            </a:r>
          </a:p>
        </p:txBody>
      </p:sp>
      <p:pic>
        <p:nvPicPr>
          <p:cNvPr id="38915" name="Picture 3" descr="polio_booth_2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63324" y="1251812"/>
            <a:ext cx="6617353" cy="496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59186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altLang="zh-TW" sz="4000" smtClean="0">
                <a:latin typeface="Arial Narrow" pitchFamily="34" charset="0"/>
                <a:ea typeface="ＭＳ Ｐゴシック" pitchFamily="34" charset="-128"/>
              </a:rPr>
              <a:t>1. </a:t>
            </a:r>
            <a:r>
              <a:rPr lang="zh-TW" altLang="en-US" sz="4000" smtClean="0">
                <a:latin typeface="Arial Narrow" pitchFamily="34" charset="0"/>
                <a:ea typeface="ＭＳ Ｐゴシック" pitchFamily="34" charset="-128"/>
              </a:rPr>
              <a:t>和平與衝突預防</a:t>
            </a:r>
            <a:r>
              <a:rPr lang="en-US" altLang="zh-TW" sz="4000" b="1" smtClean="0">
                <a:latin typeface="Arial Narrow" pitchFamily="34" charset="0"/>
                <a:ea typeface="ＭＳ Ｐゴシック" pitchFamily="34" charset="-128"/>
              </a:rPr>
              <a:t>/</a:t>
            </a:r>
            <a:r>
              <a:rPr lang="zh-TW" altLang="en-US" sz="4000" b="1" smtClean="0">
                <a:latin typeface="Arial Narrow" pitchFamily="34" charset="0"/>
                <a:ea typeface="ＭＳ Ｐゴシック" pitchFamily="34" charset="-128"/>
              </a:rPr>
              <a:t>解決</a:t>
            </a:r>
            <a:endParaRPr lang="zh-TW" altLang="en-US" sz="4000" smtClean="0">
              <a:latin typeface="Arial Narrow" pitchFamily="34" charset="0"/>
              <a:ea typeface="ＭＳ Ｐゴシック" pitchFamily="34" charset="-128"/>
            </a:endParaRPr>
          </a:p>
        </p:txBody>
      </p:sp>
      <p:sp>
        <p:nvSpPr>
          <p:cNvPr id="11267" name="內容版面配置區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TW" altLang="en-US" dirty="0" smtClean="0">
                <a:latin typeface="Georgia" pitchFamily="18" charset="0"/>
                <a:ea typeface="ＭＳ Ｐゴシック" pitchFamily="34" charset="-128"/>
              </a:rPr>
              <a:t>扶輪基金會透過以下方式推動和平與衝突預防</a:t>
            </a:r>
            <a:r>
              <a:rPr lang="en-US" altLang="zh-TW" dirty="0" smtClean="0">
                <a:latin typeface="Georgia" pitchFamily="18" charset="0"/>
                <a:ea typeface="ＭＳ Ｐゴシック" pitchFamily="34" charset="-128"/>
              </a:rPr>
              <a:t>/</a:t>
            </a:r>
            <a:r>
              <a:rPr lang="zh-TW" altLang="en-US" dirty="0" smtClean="0">
                <a:latin typeface="Georgia" pitchFamily="18" charset="0"/>
                <a:ea typeface="ＭＳ Ｐゴシック" pitchFamily="34" charset="-128"/>
              </a:rPr>
              <a:t>解決的實施</a:t>
            </a:r>
          </a:p>
          <a:p>
            <a:pPr eaLnBrk="1" hangingPunct="1"/>
            <a:r>
              <a:rPr lang="en-US" altLang="zh-TW" dirty="0" smtClean="0">
                <a:latin typeface="Georgia" pitchFamily="18" charset="0"/>
                <a:ea typeface="ＭＳ Ｐゴシック" pitchFamily="34" charset="-128"/>
              </a:rPr>
              <a:t>– </a:t>
            </a:r>
            <a:r>
              <a:rPr lang="zh-TW" altLang="en-US" dirty="0" smtClean="0">
                <a:latin typeface="Georgia" pitchFamily="18" charset="0"/>
                <a:ea typeface="ＭＳ Ｐゴシック" pitchFamily="34" charset="-128"/>
              </a:rPr>
              <a:t>強化當地性的和平工作</a:t>
            </a:r>
          </a:p>
          <a:p>
            <a:pPr eaLnBrk="1" hangingPunct="1"/>
            <a:r>
              <a:rPr lang="en-US" altLang="zh-TW" dirty="0" smtClean="0">
                <a:latin typeface="Georgia" pitchFamily="18" charset="0"/>
                <a:ea typeface="ＭＳ Ｐゴシック" pitchFamily="34" charset="-128"/>
              </a:rPr>
              <a:t>– </a:t>
            </a:r>
            <a:r>
              <a:rPr lang="zh-TW" altLang="en-US" dirty="0" smtClean="0">
                <a:latin typeface="Georgia" pitchFamily="18" charset="0"/>
                <a:ea typeface="ＭＳ Ｐゴシック" pitchFamily="34" charset="-128"/>
              </a:rPr>
              <a:t>訓練當地的領導人以預防及調解衝突</a:t>
            </a:r>
          </a:p>
          <a:p>
            <a:pPr eaLnBrk="1" hangingPunct="1"/>
            <a:r>
              <a:rPr lang="en-US" altLang="zh-TW" dirty="0" smtClean="0">
                <a:latin typeface="Georgia" pitchFamily="18" charset="0"/>
                <a:ea typeface="ＭＳ Ｐゴシック" pitchFamily="34" charset="-128"/>
              </a:rPr>
              <a:t>– </a:t>
            </a:r>
            <a:r>
              <a:rPr lang="zh-TW" altLang="en-US" dirty="0" smtClean="0">
                <a:latin typeface="Georgia" pitchFamily="18" charset="0"/>
                <a:ea typeface="ＭＳ Ｐゴシック" pitchFamily="34" charset="-128"/>
              </a:rPr>
              <a:t>在受到衝突影響的地方支援建立長期性的和平</a:t>
            </a:r>
          </a:p>
          <a:p>
            <a:pPr eaLnBrk="1" hangingPunct="1"/>
            <a:r>
              <a:rPr lang="en-US" altLang="zh-TW" dirty="0" smtClean="0">
                <a:latin typeface="Georgia" pitchFamily="18" charset="0"/>
                <a:ea typeface="ＭＳ Ｐゴシック" pitchFamily="34" charset="-128"/>
              </a:rPr>
              <a:t>– </a:t>
            </a:r>
            <a:r>
              <a:rPr lang="zh-TW" altLang="en-US" dirty="0" smtClean="0">
                <a:latin typeface="Georgia" pitchFamily="18" charset="0"/>
                <a:ea typeface="ＭＳ Ｐゴシック" pitchFamily="34" charset="-128"/>
              </a:rPr>
              <a:t>協助受到衝突影響的脆弱族群，特別是兒童與青年</a:t>
            </a:r>
          </a:p>
          <a:p>
            <a:pPr eaLnBrk="1" hangingPunct="1"/>
            <a:r>
              <a:rPr lang="en-US" altLang="zh-TW" dirty="0" smtClean="0">
                <a:latin typeface="Georgia" pitchFamily="18" charset="0"/>
                <a:ea typeface="ＭＳ Ｐゴシック" pitchFamily="34" charset="-128"/>
              </a:rPr>
              <a:t>– </a:t>
            </a:r>
            <a:r>
              <a:rPr lang="zh-TW" altLang="en-US" dirty="0" smtClean="0">
                <a:latin typeface="Georgia" pitchFamily="18" charset="0"/>
                <a:ea typeface="ＭＳ Ｐゴシック" pitchFamily="34" charset="-128"/>
              </a:rPr>
              <a:t>支援與和平及衝突預防</a:t>
            </a:r>
            <a:r>
              <a:rPr lang="en-US" altLang="zh-TW" dirty="0" smtClean="0">
                <a:latin typeface="Georgia" pitchFamily="18" charset="0"/>
                <a:ea typeface="ＭＳ Ｐゴシック" pitchFamily="34" charset="-128"/>
              </a:rPr>
              <a:t>/</a:t>
            </a:r>
            <a:r>
              <a:rPr lang="zh-TW" altLang="en-US" dirty="0" smtClean="0">
                <a:latin typeface="Georgia" pitchFamily="18" charset="0"/>
                <a:ea typeface="ＭＳ Ｐゴシック" pitchFamily="34" charset="-128"/>
              </a:rPr>
              <a:t>解決有關的研究</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altLang="zh-TW" sz="4000" smtClean="0">
                <a:latin typeface="Arial Narrow" pitchFamily="34" charset="0"/>
                <a:ea typeface="ＭＳ Ｐゴシック" pitchFamily="34" charset="-128"/>
              </a:rPr>
              <a:t>2. </a:t>
            </a:r>
            <a:r>
              <a:rPr lang="zh-TW" altLang="en-US" sz="4000" smtClean="0">
                <a:latin typeface="Arial Narrow" pitchFamily="34" charset="0"/>
                <a:ea typeface="ＭＳ Ｐゴシック" pitchFamily="34" charset="-128"/>
              </a:rPr>
              <a:t>疾病預防與治療</a:t>
            </a:r>
          </a:p>
        </p:txBody>
      </p:sp>
      <p:sp>
        <p:nvSpPr>
          <p:cNvPr id="12291" name="內容版面配置區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TW" altLang="en-US" smtClean="0">
                <a:latin typeface="Georgia" pitchFamily="18" charset="0"/>
                <a:ea typeface="ＭＳ Ｐゴシック" pitchFamily="34" charset="-128"/>
              </a:rPr>
              <a:t>扶輪基金會經由以下方式減少疾病的原因與影響</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改善當地健康照護專業人員的能力</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對抗 </a:t>
            </a:r>
            <a:r>
              <a:rPr lang="en-US" altLang="zh-TW" smtClean="0">
                <a:latin typeface="Georgia" pitchFamily="18" charset="0"/>
                <a:ea typeface="ＭＳ Ｐゴシック" pitchFamily="34" charset="-128"/>
              </a:rPr>
              <a:t>HIV/AIDS</a:t>
            </a:r>
            <a:r>
              <a:rPr lang="zh-TW" altLang="en-US" smtClean="0">
                <a:latin typeface="Georgia" pitchFamily="18" charset="0"/>
                <a:ea typeface="ＭＳ Ｐゴシック" pitchFamily="34" charset="-128"/>
              </a:rPr>
              <a:t>，瘧疾，以及其他重大疾病的蔓延</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改善當地社區的衛生基礎建設</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教育並動員社區來協助預防重大疾病的蔓延</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支持與疾病預防及治療有關的研究</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altLang="zh-TW" sz="4000" smtClean="0">
                <a:latin typeface="Arial Narrow" pitchFamily="34" charset="0"/>
                <a:ea typeface="ＭＳ Ｐゴシック" pitchFamily="34" charset="-128"/>
              </a:rPr>
              <a:t>3. </a:t>
            </a:r>
            <a:r>
              <a:rPr lang="zh-TW" altLang="en-US" sz="4000" smtClean="0">
                <a:latin typeface="Arial Narrow" pitchFamily="34" charset="0"/>
                <a:ea typeface="ＭＳ Ｐゴシック" pitchFamily="34" charset="-128"/>
              </a:rPr>
              <a:t>水與衛生</a:t>
            </a:r>
          </a:p>
        </p:txBody>
      </p:sp>
      <p:sp>
        <p:nvSpPr>
          <p:cNvPr id="13315" name="內容版面配置區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TW" altLang="en-US" smtClean="0">
                <a:latin typeface="Georgia" pitchFamily="18" charset="0"/>
                <a:ea typeface="ＭＳ Ｐゴシック" pitchFamily="34" charset="-128"/>
              </a:rPr>
              <a:t>扶輪基金會經由以下方式確保人們能持久性的使用水與衛生設備</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增加社區公平的使用安全的飲用水與基本的衛生設備</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強化社區開發及維護持久性的供水與衛生系統的能力</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教育社區有關安全飲用水、衛生設備、以及衛生觀念。</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支持與水及衛生相關的研究</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altLang="zh-TW" sz="4000" smtClean="0">
                <a:latin typeface="Arial Narrow" pitchFamily="34" charset="0"/>
                <a:ea typeface="ＭＳ Ｐゴシック" pitchFamily="34" charset="-128"/>
              </a:rPr>
              <a:t>4. </a:t>
            </a:r>
            <a:r>
              <a:rPr lang="zh-TW" altLang="en-US" sz="4000" smtClean="0">
                <a:latin typeface="Arial Narrow" pitchFamily="34" charset="0"/>
                <a:ea typeface="ＭＳ Ｐゴシック" pitchFamily="34" charset="-128"/>
              </a:rPr>
              <a:t>母親與兒童健康</a:t>
            </a:r>
          </a:p>
        </p:txBody>
      </p:sp>
      <p:sp>
        <p:nvSpPr>
          <p:cNvPr id="14339" name="內容版面配置區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TW" altLang="en-US" smtClean="0">
                <a:latin typeface="Georgia" pitchFamily="18" charset="0"/>
                <a:ea typeface="ＭＳ Ｐゴシック" pitchFamily="34" charset="-128"/>
              </a:rPr>
              <a:t>扶輪基金會經由以下方式來改善母親與她們小孩的生活</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降低</a:t>
            </a:r>
            <a:r>
              <a:rPr lang="en-US" altLang="zh-TW" smtClean="0">
                <a:latin typeface="Georgia" pitchFamily="18" charset="0"/>
                <a:ea typeface="ＭＳ Ｐゴシック" pitchFamily="34" charset="-128"/>
              </a:rPr>
              <a:t>5 </a:t>
            </a:r>
            <a:r>
              <a:rPr lang="zh-TW" altLang="en-US" smtClean="0">
                <a:latin typeface="Georgia" pitchFamily="18" charset="0"/>
                <a:ea typeface="ＭＳ Ｐゴシック" pitchFamily="34" charset="-128"/>
              </a:rPr>
              <a:t>歲以下兒童的死亡率</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降低產婦死亡率</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為母親與她們小孩改善對於基本醫療服務的使用機會並且訓練健康照護提供者</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支持與母親及兒童健康有關的研究</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altLang="zh-TW" sz="4000" smtClean="0">
                <a:latin typeface="Arial Narrow" pitchFamily="34" charset="0"/>
                <a:ea typeface="ＭＳ Ｐゴシック" pitchFamily="34" charset="-128"/>
              </a:rPr>
              <a:t>5. </a:t>
            </a:r>
            <a:r>
              <a:rPr lang="zh-TW" altLang="en-US" sz="4000" smtClean="0">
                <a:latin typeface="Arial Narrow" pitchFamily="34" charset="0"/>
                <a:ea typeface="ＭＳ Ｐゴシック" pitchFamily="34" charset="-128"/>
              </a:rPr>
              <a:t>基礎教育與識字</a:t>
            </a:r>
          </a:p>
        </p:txBody>
      </p:sp>
      <p:sp>
        <p:nvSpPr>
          <p:cNvPr id="15363" name="內容版面配置區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TW" altLang="en-US" smtClean="0">
                <a:latin typeface="Georgia" pitchFamily="18" charset="0"/>
                <a:ea typeface="ＭＳ Ｐゴシック" pitchFamily="34" charset="-128"/>
              </a:rPr>
              <a:t>扶輪基金會經由以下方式來推動所有人的教育與識字</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確保兒童有機會得到合格的基礎教育</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降低教育的性別不平等</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增加成人識字率</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強化社區支持基礎教育與識字的能力</a:t>
            </a:r>
          </a:p>
          <a:p>
            <a:pPr eaLnBrk="1" hangingPunct="1"/>
            <a:r>
              <a:rPr lang="en-US" altLang="zh-TW" smtClean="0">
                <a:latin typeface="Georgia" pitchFamily="18" charset="0"/>
                <a:ea typeface="ＭＳ Ｐゴシック" pitchFamily="34" charset="-128"/>
              </a:rPr>
              <a:t>– </a:t>
            </a:r>
            <a:r>
              <a:rPr lang="zh-TW" altLang="en-US" smtClean="0">
                <a:latin typeface="Georgia" pitchFamily="18" charset="0"/>
                <a:ea typeface="ＭＳ Ｐゴシック" pitchFamily="34" charset="-128"/>
              </a:rPr>
              <a:t>支持與基礎教育及識字有關的研究</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RF-PowerpointDesignEN_Dark">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ate_NoMo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TRF-PowerpointDesignEN_Dark.pot</Template>
  <TotalTime>19206</TotalTime>
  <Words>2150</Words>
  <Application>Microsoft Office PowerPoint</Application>
  <PresentationFormat>如螢幕大小 (4:3)</PresentationFormat>
  <Paragraphs>467</Paragraphs>
  <Slides>49</Slides>
  <Notes>19</Notes>
  <HiddenSlides>0</HiddenSlides>
  <MMClips>0</MMClips>
  <ScaleCrop>false</ScaleCrop>
  <HeadingPairs>
    <vt:vector size="4" baseType="variant">
      <vt:variant>
        <vt:lpstr>佈景主題</vt:lpstr>
      </vt:variant>
      <vt:variant>
        <vt:i4>2</vt:i4>
      </vt:variant>
      <vt:variant>
        <vt:lpstr>投影片標題</vt:lpstr>
      </vt:variant>
      <vt:variant>
        <vt:i4>49</vt:i4>
      </vt:variant>
    </vt:vector>
  </HeadingPairs>
  <TitlesOfParts>
    <vt:vector size="51" baseType="lpstr">
      <vt:lpstr>TRF-PowerpointDesignEN_Dark</vt:lpstr>
      <vt:lpstr>Slate_NoMoE</vt:lpstr>
      <vt:lpstr>六大服務焦點領域  與 消滅小兒麻痺現況</vt:lpstr>
      <vt:lpstr>六大服務焦點領域</vt:lpstr>
      <vt:lpstr>投影片 3</vt:lpstr>
      <vt:lpstr>投影片 4</vt:lpstr>
      <vt:lpstr>1. 和平與衝突預防/解決</vt:lpstr>
      <vt:lpstr>2. 疾病預防與治療</vt:lpstr>
      <vt:lpstr>3. 水與衛生</vt:lpstr>
      <vt:lpstr>4. 母親與兒童健康</vt:lpstr>
      <vt:lpstr>5. 基礎教育與識字</vt:lpstr>
      <vt:lpstr>6. 經濟與社區發展</vt:lpstr>
      <vt:lpstr>投影片 11</vt:lpstr>
      <vt:lpstr>根除小兒麻痺-最後一哩路 </vt:lpstr>
      <vt:lpstr>投影片 13</vt:lpstr>
      <vt:lpstr>Reach Out 推己及人</vt:lpstr>
      <vt:lpstr>Global Polio Eradication Initiative 全球根除小兒痲痹行動 (簡稱GPEI)</vt:lpstr>
      <vt:lpstr>2006年</vt:lpstr>
      <vt:lpstr>2012年</vt:lpstr>
      <vt:lpstr>投影片 18</vt:lpstr>
      <vt:lpstr>2015</vt:lpstr>
      <vt:lpstr>Polio Eradication and Endgame  Strategic Plan 2013~2018  根除小兒麻痺 終戰計劃</vt:lpstr>
      <vt:lpstr>投影片 21</vt:lpstr>
      <vt:lpstr>預算: 5.5 Billion(55億美金)</vt:lpstr>
      <vt:lpstr>全球疫苗高峰會2013/4/24 The Global Vaccine Summit  in Abu Dhabi 24-25 April.</vt:lpstr>
      <vt:lpstr>投影片 24</vt:lpstr>
      <vt:lpstr>捐$1,將有$3的效果</vt:lpstr>
      <vt:lpstr>全球脊灰野病毒病例 1985-2015</vt:lpstr>
      <vt:lpstr>Polio最近病例統計(至May. 06, 2016)</vt:lpstr>
      <vt:lpstr>投影片 28</vt:lpstr>
      <vt:lpstr>投影片 29</vt:lpstr>
      <vt:lpstr>每地區 DDF 20%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最後的病例... </vt:lpstr>
      <vt:lpstr>投影片 49</vt:lpstr>
    </vt:vector>
  </TitlesOfParts>
  <Company>Rotary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BV5AF</cp:lastModifiedBy>
  <cp:revision>713</cp:revision>
  <cp:lastPrinted>2013-04-11T19:55:04Z</cp:lastPrinted>
  <dcterms:created xsi:type="dcterms:W3CDTF">2010-04-16T20:11:30Z</dcterms:created>
  <dcterms:modified xsi:type="dcterms:W3CDTF">2017-08-05T21:04:01Z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Description0">
    <vt:lpwstr>Powerpoint template using the new brand guidelines. This presentation has a blue gray background on the cover and throughout the other slides.</vt:lpwstr>
  </property>
  <property fmtid="{D5CDD505-2E9C-101B-9397-08002B2CF9AE}" pid="4" name="Status">
    <vt:lpwstr>In Review</vt:lpwstr>
  </property>
  <property fmtid="{D5CDD505-2E9C-101B-9397-08002B2CF9AE}" pid="5" name="WhenToUse">
    <vt:lpwstr/>
  </property>
</Properties>
</file>